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6" r:id="rId2"/>
  </p:sldIdLst>
  <p:sldSz cx="32918400" cy="164592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546">
          <p15:clr>
            <a:srgbClr val="A4A3A4"/>
          </p15:clr>
        </p15:guide>
        <p15:guide id="2" pos="3579">
          <p15:clr>
            <a:srgbClr val="A4A3A4"/>
          </p15:clr>
        </p15:guide>
        <p15:guide id="3" pos="3795">
          <p15:clr>
            <a:srgbClr val="A4A3A4"/>
          </p15:clr>
        </p15:guide>
        <p15:guide id="4" pos="1882">
          <p15:clr>
            <a:srgbClr val="A4A3A4"/>
          </p15:clr>
        </p15:guide>
        <p15:guide id="5" pos="5277">
          <p15:clr>
            <a:srgbClr val="A4A3A4"/>
          </p15:clr>
        </p15:guide>
        <p15:guide id="6" pos="339">
          <p15:clr>
            <a:srgbClr val="A4A3A4"/>
          </p15:clr>
        </p15:guide>
        <p15:guide id="7" orient="horz" pos="2995">
          <p15:clr>
            <a:srgbClr val="A4A3A4"/>
          </p15:clr>
        </p15:guide>
        <p15:guide id="8" orient="horz" pos="8726">
          <p15:clr>
            <a:srgbClr val="A4A3A4"/>
          </p15:clr>
        </p15:guide>
        <p15:guide id="9" orient="horz" pos="8266">
          <p15:clr>
            <a:srgbClr val="A4A3A4"/>
          </p15:clr>
        </p15:guide>
        <p15:guide id="10" orient="horz" pos="5126">
          <p15:clr>
            <a:srgbClr val="A4A3A4"/>
          </p15:clr>
        </p15:guide>
        <p15:guide id="11" pos="2067">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 roundtripDataSignature="AMtx7mgh2qqU37QSb8KDenqZyGLsxHuAI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15"/>
    <p:restoredTop sz="94626"/>
  </p:normalViewPr>
  <p:slideViewPr>
    <p:cSldViewPr snapToGrid="0">
      <p:cViewPr varScale="1">
        <p:scale>
          <a:sx n="50" d="100"/>
          <a:sy n="50" d="100"/>
        </p:scale>
        <p:origin x="1192" y="184"/>
      </p:cViewPr>
      <p:guideLst>
        <p:guide orient="horz" pos="7546"/>
        <p:guide pos="3579"/>
        <p:guide pos="3795"/>
        <p:guide pos="1882"/>
        <p:guide pos="5277"/>
        <p:guide pos="339"/>
        <p:guide orient="horz" pos="2995"/>
        <p:guide orient="horz" pos="8726"/>
        <p:guide orient="horz" pos="8266"/>
        <p:guide orient="horz" pos="5126"/>
        <p:guide pos="206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notesMaster" Target="notesMasters/notesMaster1.xml"/><Relationship Id="rId7" Type="http://customschemas.google.com/relationships/presentationmetadata" Target="metadata"/><Relationship Id="rId2" Type="http://schemas.openxmlformats.org/officeDocument/2006/relationships/slide" Target="slides/slide1.xml"/><Relationship Id="rId1" Type="http://schemas.openxmlformats.org/officeDocument/2006/relationships/slideMaster" Target="slideMasters/slideMaster1.xml"/><Relationship Id="rId11" Type="http://schemas.openxmlformats.org/officeDocument/2006/relationships/tableStyles" Target="tableStyles.xml"/><Relationship Id="rId10" Type="http://schemas.openxmlformats.org/officeDocument/2006/relationships/theme" Target="theme/theme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2857"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2857"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2857"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2857"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857"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2857"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857"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857"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857"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4114800" y="2693671"/>
            <a:ext cx="24688800" cy="573024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14400"/>
              <a:buFont typeface="Calibri"/>
              <a:buNone/>
              <a:defRPr sz="1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4114800" y="8644891"/>
            <a:ext cx="24688800" cy="3973829"/>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2400"/>
              </a:spcBef>
              <a:spcAft>
                <a:spcPts val="0"/>
              </a:spcAft>
              <a:buClr>
                <a:schemeClr val="dk1"/>
              </a:buClr>
              <a:buSzPts val="5760"/>
              <a:buNone/>
              <a:defRPr sz="5760"/>
            </a:lvl1pPr>
            <a:lvl2pPr lvl="1" algn="ctr">
              <a:lnSpc>
                <a:spcPct val="90000"/>
              </a:lnSpc>
              <a:spcBef>
                <a:spcPts val="1200"/>
              </a:spcBef>
              <a:spcAft>
                <a:spcPts val="0"/>
              </a:spcAft>
              <a:buClr>
                <a:schemeClr val="dk1"/>
              </a:buClr>
              <a:buSzPts val="4800"/>
              <a:buNone/>
              <a:defRPr sz="4800"/>
            </a:lvl2pPr>
            <a:lvl3pPr lvl="2" algn="ctr">
              <a:lnSpc>
                <a:spcPct val="90000"/>
              </a:lnSpc>
              <a:spcBef>
                <a:spcPts val="1200"/>
              </a:spcBef>
              <a:spcAft>
                <a:spcPts val="0"/>
              </a:spcAft>
              <a:buClr>
                <a:schemeClr val="dk1"/>
              </a:buClr>
              <a:buSzPts val="4320"/>
              <a:buNone/>
              <a:defRPr sz="4320"/>
            </a:lvl3pPr>
            <a:lvl4pPr lvl="3" algn="ctr">
              <a:lnSpc>
                <a:spcPct val="90000"/>
              </a:lnSpc>
              <a:spcBef>
                <a:spcPts val="1200"/>
              </a:spcBef>
              <a:spcAft>
                <a:spcPts val="0"/>
              </a:spcAft>
              <a:buClr>
                <a:schemeClr val="dk1"/>
              </a:buClr>
              <a:buSzPts val="3840"/>
              <a:buNone/>
              <a:defRPr sz="3840"/>
            </a:lvl4pPr>
            <a:lvl5pPr lvl="4" algn="ctr">
              <a:lnSpc>
                <a:spcPct val="90000"/>
              </a:lnSpc>
              <a:spcBef>
                <a:spcPts val="1200"/>
              </a:spcBef>
              <a:spcAft>
                <a:spcPts val="0"/>
              </a:spcAft>
              <a:buClr>
                <a:schemeClr val="dk1"/>
              </a:buClr>
              <a:buSzPts val="3840"/>
              <a:buNone/>
              <a:defRPr sz="3840"/>
            </a:lvl5pPr>
            <a:lvl6pPr lvl="5" algn="ctr">
              <a:lnSpc>
                <a:spcPct val="90000"/>
              </a:lnSpc>
              <a:spcBef>
                <a:spcPts val="1200"/>
              </a:spcBef>
              <a:spcAft>
                <a:spcPts val="0"/>
              </a:spcAft>
              <a:buClr>
                <a:schemeClr val="dk1"/>
              </a:buClr>
              <a:buSzPts val="3840"/>
              <a:buNone/>
              <a:defRPr sz="3840"/>
            </a:lvl6pPr>
            <a:lvl7pPr lvl="6" algn="ctr">
              <a:lnSpc>
                <a:spcPct val="90000"/>
              </a:lnSpc>
              <a:spcBef>
                <a:spcPts val="1200"/>
              </a:spcBef>
              <a:spcAft>
                <a:spcPts val="0"/>
              </a:spcAft>
              <a:buClr>
                <a:schemeClr val="dk1"/>
              </a:buClr>
              <a:buSzPts val="3840"/>
              <a:buNone/>
              <a:defRPr sz="3840"/>
            </a:lvl7pPr>
            <a:lvl8pPr lvl="7" algn="ctr">
              <a:lnSpc>
                <a:spcPct val="90000"/>
              </a:lnSpc>
              <a:spcBef>
                <a:spcPts val="1200"/>
              </a:spcBef>
              <a:spcAft>
                <a:spcPts val="0"/>
              </a:spcAft>
              <a:buClr>
                <a:schemeClr val="dk1"/>
              </a:buClr>
              <a:buSzPts val="3840"/>
              <a:buNone/>
              <a:defRPr sz="3840"/>
            </a:lvl8pPr>
            <a:lvl9pPr lvl="8" algn="ctr">
              <a:lnSpc>
                <a:spcPct val="90000"/>
              </a:lnSpc>
              <a:spcBef>
                <a:spcPts val="1200"/>
              </a:spcBef>
              <a:spcAft>
                <a:spcPts val="0"/>
              </a:spcAft>
              <a:buClr>
                <a:schemeClr val="dk1"/>
              </a:buClr>
              <a:buSzPts val="3840"/>
              <a:buNone/>
              <a:defRPr sz="3840"/>
            </a:lvl9pPr>
          </a:lstStyle>
          <a:p>
            <a:endParaRPr/>
          </a:p>
        </p:txBody>
      </p:sp>
      <p:sp>
        <p:nvSpPr>
          <p:cNvPr id="18" name="Google Shape;18;p3"/>
          <p:cNvSpPr txBox="1">
            <a:spLocks noGrp="1"/>
          </p:cNvSpPr>
          <p:nvPr>
            <p:ph type="dt" idx="10"/>
          </p:nvPr>
        </p:nvSpPr>
        <p:spPr>
          <a:xfrm>
            <a:off x="2263140" y="15255241"/>
            <a:ext cx="7406640" cy="8763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10904220" y="15255241"/>
            <a:ext cx="11109960" cy="876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23248620" y="15255241"/>
            <a:ext cx="7406640" cy="8763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2263140" y="876301"/>
            <a:ext cx="28392119" cy="31813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2"/>
          <p:cNvSpPr txBox="1">
            <a:spLocks noGrp="1"/>
          </p:cNvSpPr>
          <p:nvPr>
            <p:ph type="body" idx="1"/>
          </p:nvPr>
        </p:nvSpPr>
        <p:spPr>
          <a:xfrm rot="5400000">
            <a:off x="11237594" y="-4592954"/>
            <a:ext cx="10443211" cy="2839211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400"/>
              </a:spcBef>
              <a:spcAft>
                <a:spcPts val="0"/>
              </a:spcAft>
              <a:buClr>
                <a:schemeClr val="dk1"/>
              </a:buClr>
              <a:buSzPts val="1800"/>
              <a:buChar char="•"/>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0"/>
              </a:spcAft>
              <a:buClr>
                <a:schemeClr val="dk1"/>
              </a:buClr>
              <a:buSzPts val="1800"/>
              <a:buChar char="•"/>
              <a:defRPr/>
            </a:lvl9pPr>
          </a:lstStyle>
          <a:p>
            <a:endParaRPr/>
          </a:p>
        </p:txBody>
      </p:sp>
      <p:sp>
        <p:nvSpPr>
          <p:cNvPr id="75" name="Google Shape;75;p12"/>
          <p:cNvSpPr txBox="1">
            <a:spLocks noGrp="1"/>
          </p:cNvSpPr>
          <p:nvPr>
            <p:ph type="dt" idx="10"/>
          </p:nvPr>
        </p:nvSpPr>
        <p:spPr>
          <a:xfrm>
            <a:off x="2263140" y="15255241"/>
            <a:ext cx="7406640" cy="8763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2"/>
          <p:cNvSpPr txBox="1">
            <a:spLocks noGrp="1"/>
          </p:cNvSpPr>
          <p:nvPr>
            <p:ph type="ftr" idx="11"/>
          </p:nvPr>
        </p:nvSpPr>
        <p:spPr>
          <a:xfrm>
            <a:off x="10904220" y="15255241"/>
            <a:ext cx="11109960" cy="876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23248620" y="15255241"/>
            <a:ext cx="7406640" cy="8763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rot="5400000">
            <a:off x="20132039" y="4301491"/>
            <a:ext cx="13948411" cy="709803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
          <p:cNvSpPr txBox="1">
            <a:spLocks noGrp="1"/>
          </p:cNvSpPr>
          <p:nvPr>
            <p:ph type="body" idx="1"/>
          </p:nvPr>
        </p:nvSpPr>
        <p:spPr>
          <a:xfrm rot="5400000">
            <a:off x="5730240" y="-2590799"/>
            <a:ext cx="13948411" cy="2088260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400"/>
              </a:spcBef>
              <a:spcAft>
                <a:spcPts val="0"/>
              </a:spcAft>
              <a:buClr>
                <a:schemeClr val="dk1"/>
              </a:buClr>
              <a:buSzPts val="1800"/>
              <a:buChar char="•"/>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0"/>
              </a:spcAft>
              <a:buClr>
                <a:schemeClr val="dk1"/>
              </a:buClr>
              <a:buSzPts val="1800"/>
              <a:buChar char="•"/>
              <a:defRPr/>
            </a:lvl9pPr>
          </a:lstStyle>
          <a:p>
            <a:endParaRPr/>
          </a:p>
        </p:txBody>
      </p:sp>
      <p:sp>
        <p:nvSpPr>
          <p:cNvPr id="81" name="Google Shape;81;p13"/>
          <p:cNvSpPr txBox="1">
            <a:spLocks noGrp="1"/>
          </p:cNvSpPr>
          <p:nvPr>
            <p:ph type="dt" idx="10"/>
          </p:nvPr>
        </p:nvSpPr>
        <p:spPr>
          <a:xfrm>
            <a:off x="2263140" y="15255241"/>
            <a:ext cx="7406640" cy="8763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3"/>
          <p:cNvSpPr txBox="1">
            <a:spLocks noGrp="1"/>
          </p:cNvSpPr>
          <p:nvPr>
            <p:ph type="ftr" idx="11"/>
          </p:nvPr>
        </p:nvSpPr>
        <p:spPr>
          <a:xfrm>
            <a:off x="10904220" y="15255241"/>
            <a:ext cx="11109960" cy="876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
          <p:cNvSpPr txBox="1">
            <a:spLocks noGrp="1"/>
          </p:cNvSpPr>
          <p:nvPr>
            <p:ph type="sldNum" idx="12"/>
          </p:nvPr>
        </p:nvSpPr>
        <p:spPr>
          <a:xfrm>
            <a:off x="23248620" y="15255241"/>
            <a:ext cx="7406640" cy="8763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63140" y="876301"/>
            <a:ext cx="28392119" cy="31813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263140" y="4381500"/>
            <a:ext cx="28392119" cy="1044321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400"/>
              </a:spcBef>
              <a:spcAft>
                <a:spcPts val="0"/>
              </a:spcAft>
              <a:buClr>
                <a:schemeClr val="dk1"/>
              </a:buClr>
              <a:buSzPts val="1800"/>
              <a:buChar char="•"/>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263140" y="15255241"/>
            <a:ext cx="7406640" cy="8763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0904220" y="15255241"/>
            <a:ext cx="11109960" cy="876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23248620" y="15255241"/>
            <a:ext cx="7406640" cy="8763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2245995" y="4103372"/>
            <a:ext cx="28392119" cy="684656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4400"/>
              <a:buFont typeface="Calibri"/>
              <a:buNone/>
              <a:defRPr sz="1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2245995" y="11014712"/>
            <a:ext cx="28392119" cy="36004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400"/>
              </a:spcBef>
              <a:spcAft>
                <a:spcPts val="0"/>
              </a:spcAft>
              <a:buClr>
                <a:srgbClr val="888888"/>
              </a:buClr>
              <a:buSzPts val="5760"/>
              <a:buNone/>
              <a:defRPr sz="5760">
                <a:solidFill>
                  <a:srgbClr val="888888"/>
                </a:solidFill>
              </a:defRPr>
            </a:lvl1pPr>
            <a:lvl2pPr marL="914400" lvl="1" indent="-228600" algn="l">
              <a:lnSpc>
                <a:spcPct val="90000"/>
              </a:lnSpc>
              <a:spcBef>
                <a:spcPts val="1200"/>
              </a:spcBef>
              <a:spcAft>
                <a:spcPts val="0"/>
              </a:spcAft>
              <a:buClr>
                <a:srgbClr val="888888"/>
              </a:buClr>
              <a:buSzPts val="4800"/>
              <a:buNone/>
              <a:defRPr sz="4800">
                <a:solidFill>
                  <a:srgbClr val="888888"/>
                </a:solidFill>
              </a:defRPr>
            </a:lvl2pPr>
            <a:lvl3pPr marL="1371600" lvl="2" indent="-228600" algn="l">
              <a:lnSpc>
                <a:spcPct val="90000"/>
              </a:lnSpc>
              <a:spcBef>
                <a:spcPts val="1200"/>
              </a:spcBef>
              <a:spcAft>
                <a:spcPts val="0"/>
              </a:spcAft>
              <a:buClr>
                <a:srgbClr val="888888"/>
              </a:buClr>
              <a:buSzPts val="4320"/>
              <a:buNone/>
              <a:defRPr sz="4320">
                <a:solidFill>
                  <a:srgbClr val="888888"/>
                </a:solidFill>
              </a:defRPr>
            </a:lvl3pPr>
            <a:lvl4pPr marL="1828800" lvl="3" indent="-228600" algn="l">
              <a:lnSpc>
                <a:spcPct val="90000"/>
              </a:lnSpc>
              <a:spcBef>
                <a:spcPts val="1200"/>
              </a:spcBef>
              <a:spcAft>
                <a:spcPts val="0"/>
              </a:spcAft>
              <a:buClr>
                <a:srgbClr val="888888"/>
              </a:buClr>
              <a:buSzPts val="3840"/>
              <a:buNone/>
              <a:defRPr sz="3840">
                <a:solidFill>
                  <a:srgbClr val="888888"/>
                </a:solidFill>
              </a:defRPr>
            </a:lvl4pPr>
            <a:lvl5pPr marL="2286000" lvl="4" indent="-228600" algn="l">
              <a:lnSpc>
                <a:spcPct val="90000"/>
              </a:lnSpc>
              <a:spcBef>
                <a:spcPts val="1200"/>
              </a:spcBef>
              <a:spcAft>
                <a:spcPts val="0"/>
              </a:spcAft>
              <a:buClr>
                <a:srgbClr val="888888"/>
              </a:buClr>
              <a:buSzPts val="3840"/>
              <a:buNone/>
              <a:defRPr sz="3840">
                <a:solidFill>
                  <a:srgbClr val="888888"/>
                </a:solidFill>
              </a:defRPr>
            </a:lvl5pPr>
            <a:lvl6pPr marL="2743200" lvl="5" indent="-228600" algn="l">
              <a:lnSpc>
                <a:spcPct val="90000"/>
              </a:lnSpc>
              <a:spcBef>
                <a:spcPts val="1200"/>
              </a:spcBef>
              <a:spcAft>
                <a:spcPts val="0"/>
              </a:spcAft>
              <a:buClr>
                <a:srgbClr val="888888"/>
              </a:buClr>
              <a:buSzPts val="3840"/>
              <a:buNone/>
              <a:defRPr sz="3840">
                <a:solidFill>
                  <a:srgbClr val="888888"/>
                </a:solidFill>
              </a:defRPr>
            </a:lvl6pPr>
            <a:lvl7pPr marL="3200400" lvl="6" indent="-228600" algn="l">
              <a:lnSpc>
                <a:spcPct val="90000"/>
              </a:lnSpc>
              <a:spcBef>
                <a:spcPts val="1200"/>
              </a:spcBef>
              <a:spcAft>
                <a:spcPts val="0"/>
              </a:spcAft>
              <a:buClr>
                <a:srgbClr val="888888"/>
              </a:buClr>
              <a:buSzPts val="3840"/>
              <a:buNone/>
              <a:defRPr sz="3840">
                <a:solidFill>
                  <a:srgbClr val="888888"/>
                </a:solidFill>
              </a:defRPr>
            </a:lvl7pPr>
            <a:lvl8pPr marL="3657600" lvl="7" indent="-228600" algn="l">
              <a:lnSpc>
                <a:spcPct val="90000"/>
              </a:lnSpc>
              <a:spcBef>
                <a:spcPts val="1200"/>
              </a:spcBef>
              <a:spcAft>
                <a:spcPts val="0"/>
              </a:spcAft>
              <a:buClr>
                <a:srgbClr val="888888"/>
              </a:buClr>
              <a:buSzPts val="3840"/>
              <a:buNone/>
              <a:defRPr sz="3840">
                <a:solidFill>
                  <a:srgbClr val="888888"/>
                </a:solidFill>
              </a:defRPr>
            </a:lvl8pPr>
            <a:lvl9pPr marL="4114800" lvl="8" indent="-228600" algn="l">
              <a:lnSpc>
                <a:spcPct val="90000"/>
              </a:lnSpc>
              <a:spcBef>
                <a:spcPts val="1200"/>
              </a:spcBef>
              <a:spcAft>
                <a:spcPts val="0"/>
              </a:spcAft>
              <a:buClr>
                <a:srgbClr val="888888"/>
              </a:buClr>
              <a:buSzPts val="3840"/>
              <a:buNone/>
              <a:defRPr sz="3840">
                <a:solidFill>
                  <a:srgbClr val="888888"/>
                </a:solidFill>
              </a:defRPr>
            </a:lvl9pPr>
          </a:lstStyle>
          <a:p>
            <a:endParaRPr/>
          </a:p>
        </p:txBody>
      </p:sp>
      <p:sp>
        <p:nvSpPr>
          <p:cNvPr id="30" name="Google Shape;30;p5"/>
          <p:cNvSpPr txBox="1">
            <a:spLocks noGrp="1"/>
          </p:cNvSpPr>
          <p:nvPr>
            <p:ph type="dt" idx="10"/>
          </p:nvPr>
        </p:nvSpPr>
        <p:spPr>
          <a:xfrm>
            <a:off x="2263140" y="15255241"/>
            <a:ext cx="7406640" cy="8763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0904220" y="15255241"/>
            <a:ext cx="11109960" cy="876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23248620" y="15255241"/>
            <a:ext cx="7406640" cy="8763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63140" y="876301"/>
            <a:ext cx="28392119" cy="31813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2263140" y="4381500"/>
            <a:ext cx="13990321" cy="1044321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400"/>
              </a:spcBef>
              <a:spcAft>
                <a:spcPts val="0"/>
              </a:spcAft>
              <a:buClr>
                <a:schemeClr val="dk1"/>
              </a:buClr>
              <a:buSzPts val="1800"/>
              <a:buChar char="•"/>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16664941" y="4381500"/>
            <a:ext cx="13990321" cy="1044321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400"/>
              </a:spcBef>
              <a:spcAft>
                <a:spcPts val="0"/>
              </a:spcAft>
              <a:buClr>
                <a:schemeClr val="dk1"/>
              </a:buClr>
              <a:buSzPts val="1800"/>
              <a:buChar char="•"/>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2263140" y="15255241"/>
            <a:ext cx="7406640" cy="8763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0904220" y="15255241"/>
            <a:ext cx="11109960" cy="876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23248620" y="15255241"/>
            <a:ext cx="7406640" cy="8763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67428" y="876301"/>
            <a:ext cx="28392119" cy="31813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2267429" y="4034791"/>
            <a:ext cx="13926025" cy="197738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2400"/>
              </a:spcBef>
              <a:spcAft>
                <a:spcPts val="0"/>
              </a:spcAft>
              <a:buClr>
                <a:schemeClr val="dk1"/>
              </a:buClr>
              <a:buSzPts val="5760"/>
              <a:buNone/>
              <a:defRPr sz="5760" b="1"/>
            </a:lvl1pPr>
            <a:lvl2pPr marL="914400" lvl="1" indent="-228600" algn="l">
              <a:lnSpc>
                <a:spcPct val="90000"/>
              </a:lnSpc>
              <a:spcBef>
                <a:spcPts val="1200"/>
              </a:spcBef>
              <a:spcAft>
                <a:spcPts val="0"/>
              </a:spcAft>
              <a:buClr>
                <a:schemeClr val="dk1"/>
              </a:buClr>
              <a:buSzPts val="4800"/>
              <a:buNone/>
              <a:defRPr sz="4800" b="1"/>
            </a:lvl2pPr>
            <a:lvl3pPr marL="1371600" lvl="2" indent="-228600" algn="l">
              <a:lnSpc>
                <a:spcPct val="90000"/>
              </a:lnSpc>
              <a:spcBef>
                <a:spcPts val="1200"/>
              </a:spcBef>
              <a:spcAft>
                <a:spcPts val="0"/>
              </a:spcAft>
              <a:buClr>
                <a:schemeClr val="dk1"/>
              </a:buClr>
              <a:buSzPts val="4320"/>
              <a:buNone/>
              <a:defRPr sz="4320" b="1"/>
            </a:lvl3pPr>
            <a:lvl4pPr marL="1828800" lvl="3" indent="-228600" algn="l">
              <a:lnSpc>
                <a:spcPct val="90000"/>
              </a:lnSpc>
              <a:spcBef>
                <a:spcPts val="1200"/>
              </a:spcBef>
              <a:spcAft>
                <a:spcPts val="0"/>
              </a:spcAft>
              <a:buClr>
                <a:schemeClr val="dk1"/>
              </a:buClr>
              <a:buSzPts val="3840"/>
              <a:buNone/>
              <a:defRPr sz="3840" b="1"/>
            </a:lvl4pPr>
            <a:lvl5pPr marL="2286000" lvl="4" indent="-228600" algn="l">
              <a:lnSpc>
                <a:spcPct val="90000"/>
              </a:lnSpc>
              <a:spcBef>
                <a:spcPts val="1200"/>
              </a:spcBef>
              <a:spcAft>
                <a:spcPts val="0"/>
              </a:spcAft>
              <a:buClr>
                <a:schemeClr val="dk1"/>
              </a:buClr>
              <a:buSzPts val="3840"/>
              <a:buNone/>
              <a:defRPr sz="3840" b="1"/>
            </a:lvl5pPr>
            <a:lvl6pPr marL="2743200" lvl="5" indent="-228600" algn="l">
              <a:lnSpc>
                <a:spcPct val="90000"/>
              </a:lnSpc>
              <a:spcBef>
                <a:spcPts val="1200"/>
              </a:spcBef>
              <a:spcAft>
                <a:spcPts val="0"/>
              </a:spcAft>
              <a:buClr>
                <a:schemeClr val="dk1"/>
              </a:buClr>
              <a:buSzPts val="3840"/>
              <a:buNone/>
              <a:defRPr sz="3840" b="1"/>
            </a:lvl6pPr>
            <a:lvl7pPr marL="3200400" lvl="6" indent="-228600" algn="l">
              <a:lnSpc>
                <a:spcPct val="90000"/>
              </a:lnSpc>
              <a:spcBef>
                <a:spcPts val="1200"/>
              </a:spcBef>
              <a:spcAft>
                <a:spcPts val="0"/>
              </a:spcAft>
              <a:buClr>
                <a:schemeClr val="dk1"/>
              </a:buClr>
              <a:buSzPts val="3840"/>
              <a:buNone/>
              <a:defRPr sz="3840" b="1"/>
            </a:lvl7pPr>
            <a:lvl8pPr marL="3657600" lvl="7" indent="-228600" algn="l">
              <a:lnSpc>
                <a:spcPct val="90000"/>
              </a:lnSpc>
              <a:spcBef>
                <a:spcPts val="1200"/>
              </a:spcBef>
              <a:spcAft>
                <a:spcPts val="0"/>
              </a:spcAft>
              <a:buClr>
                <a:schemeClr val="dk1"/>
              </a:buClr>
              <a:buSzPts val="3840"/>
              <a:buNone/>
              <a:defRPr sz="3840" b="1"/>
            </a:lvl8pPr>
            <a:lvl9pPr marL="4114800" lvl="8" indent="-228600" algn="l">
              <a:lnSpc>
                <a:spcPct val="90000"/>
              </a:lnSpc>
              <a:spcBef>
                <a:spcPts val="1200"/>
              </a:spcBef>
              <a:spcAft>
                <a:spcPts val="0"/>
              </a:spcAft>
              <a:buClr>
                <a:schemeClr val="dk1"/>
              </a:buClr>
              <a:buSzPts val="3840"/>
              <a:buNone/>
              <a:defRPr sz="3840" b="1"/>
            </a:lvl9pPr>
          </a:lstStyle>
          <a:p>
            <a:endParaRPr/>
          </a:p>
        </p:txBody>
      </p:sp>
      <p:sp>
        <p:nvSpPr>
          <p:cNvPr id="43" name="Google Shape;43;p7"/>
          <p:cNvSpPr txBox="1">
            <a:spLocks noGrp="1"/>
          </p:cNvSpPr>
          <p:nvPr>
            <p:ph type="body" idx="2"/>
          </p:nvPr>
        </p:nvSpPr>
        <p:spPr>
          <a:xfrm>
            <a:off x="2267429" y="6012180"/>
            <a:ext cx="13926025" cy="884301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400"/>
              </a:spcBef>
              <a:spcAft>
                <a:spcPts val="0"/>
              </a:spcAft>
              <a:buClr>
                <a:schemeClr val="dk1"/>
              </a:buClr>
              <a:buSzPts val="1800"/>
              <a:buChar char="•"/>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16664941" y="4034791"/>
            <a:ext cx="13994608" cy="197738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2400"/>
              </a:spcBef>
              <a:spcAft>
                <a:spcPts val="0"/>
              </a:spcAft>
              <a:buClr>
                <a:schemeClr val="dk1"/>
              </a:buClr>
              <a:buSzPts val="5760"/>
              <a:buNone/>
              <a:defRPr sz="5760" b="1"/>
            </a:lvl1pPr>
            <a:lvl2pPr marL="914400" lvl="1" indent="-228600" algn="l">
              <a:lnSpc>
                <a:spcPct val="90000"/>
              </a:lnSpc>
              <a:spcBef>
                <a:spcPts val="1200"/>
              </a:spcBef>
              <a:spcAft>
                <a:spcPts val="0"/>
              </a:spcAft>
              <a:buClr>
                <a:schemeClr val="dk1"/>
              </a:buClr>
              <a:buSzPts val="4800"/>
              <a:buNone/>
              <a:defRPr sz="4800" b="1"/>
            </a:lvl2pPr>
            <a:lvl3pPr marL="1371600" lvl="2" indent="-228600" algn="l">
              <a:lnSpc>
                <a:spcPct val="90000"/>
              </a:lnSpc>
              <a:spcBef>
                <a:spcPts val="1200"/>
              </a:spcBef>
              <a:spcAft>
                <a:spcPts val="0"/>
              </a:spcAft>
              <a:buClr>
                <a:schemeClr val="dk1"/>
              </a:buClr>
              <a:buSzPts val="4320"/>
              <a:buNone/>
              <a:defRPr sz="4320" b="1"/>
            </a:lvl3pPr>
            <a:lvl4pPr marL="1828800" lvl="3" indent="-228600" algn="l">
              <a:lnSpc>
                <a:spcPct val="90000"/>
              </a:lnSpc>
              <a:spcBef>
                <a:spcPts val="1200"/>
              </a:spcBef>
              <a:spcAft>
                <a:spcPts val="0"/>
              </a:spcAft>
              <a:buClr>
                <a:schemeClr val="dk1"/>
              </a:buClr>
              <a:buSzPts val="3840"/>
              <a:buNone/>
              <a:defRPr sz="3840" b="1"/>
            </a:lvl4pPr>
            <a:lvl5pPr marL="2286000" lvl="4" indent="-228600" algn="l">
              <a:lnSpc>
                <a:spcPct val="90000"/>
              </a:lnSpc>
              <a:spcBef>
                <a:spcPts val="1200"/>
              </a:spcBef>
              <a:spcAft>
                <a:spcPts val="0"/>
              </a:spcAft>
              <a:buClr>
                <a:schemeClr val="dk1"/>
              </a:buClr>
              <a:buSzPts val="3840"/>
              <a:buNone/>
              <a:defRPr sz="3840" b="1"/>
            </a:lvl5pPr>
            <a:lvl6pPr marL="2743200" lvl="5" indent="-228600" algn="l">
              <a:lnSpc>
                <a:spcPct val="90000"/>
              </a:lnSpc>
              <a:spcBef>
                <a:spcPts val="1200"/>
              </a:spcBef>
              <a:spcAft>
                <a:spcPts val="0"/>
              </a:spcAft>
              <a:buClr>
                <a:schemeClr val="dk1"/>
              </a:buClr>
              <a:buSzPts val="3840"/>
              <a:buNone/>
              <a:defRPr sz="3840" b="1"/>
            </a:lvl6pPr>
            <a:lvl7pPr marL="3200400" lvl="6" indent="-228600" algn="l">
              <a:lnSpc>
                <a:spcPct val="90000"/>
              </a:lnSpc>
              <a:spcBef>
                <a:spcPts val="1200"/>
              </a:spcBef>
              <a:spcAft>
                <a:spcPts val="0"/>
              </a:spcAft>
              <a:buClr>
                <a:schemeClr val="dk1"/>
              </a:buClr>
              <a:buSzPts val="3840"/>
              <a:buNone/>
              <a:defRPr sz="3840" b="1"/>
            </a:lvl7pPr>
            <a:lvl8pPr marL="3657600" lvl="7" indent="-228600" algn="l">
              <a:lnSpc>
                <a:spcPct val="90000"/>
              </a:lnSpc>
              <a:spcBef>
                <a:spcPts val="1200"/>
              </a:spcBef>
              <a:spcAft>
                <a:spcPts val="0"/>
              </a:spcAft>
              <a:buClr>
                <a:schemeClr val="dk1"/>
              </a:buClr>
              <a:buSzPts val="3840"/>
              <a:buNone/>
              <a:defRPr sz="3840" b="1"/>
            </a:lvl8pPr>
            <a:lvl9pPr marL="4114800" lvl="8" indent="-228600" algn="l">
              <a:lnSpc>
                <a:spcPct val="90000"/>
              </a:lnSpc>
              <a:spcBef>
                <a:spcPts val="1200"/>
              </a:spcBef>
              <a:spcAft>
                <a:spcPts val="0"/>
              </a:spcAft>
              <a:buClr>
                <a:schemeClr val="dk1"/>
              </a:buClr>
              <a:buSzPts val="3840"/>
              <a:buNone/>
              <a:defRPr sz="3840" b="1"/>
            </a:lvl9pPr>
          </a:lstStyle>
          <a:p>
            <a:endParaRPr/>
          </a:p>
        </p:txBody>
      </p:sp>
      <p:sp>
        <p:nvSpPr>
          <p:cNvPr id="45" name="Google Shape;45;p7"/>
          <p:cNvSpPr txBox="1">
            <a:spLocks noGrp="1"/>
          </p:cNvSpPr>
          <p:nvPr>
            <p:ph type="body" idx="4"/>
          </p:nvPr>
        </p:nvSpPr>
        <p:spPr>
          <a:xfrm>
            <a:off x="16664941" y="6012180"/>
            <a:ext cx="13994608" cy="884301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400"/>
              </a:spcBef>
              <a:spcAft>
                <a:spcPts val="0"/>
              </a:spcAft>
              <a:buClr>
                <a:schemeClr val="dk1"/>
              </a:buClr>
              <a:buSzPts val="1800"/>
              <a:buChar char="•"/>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2263140" y="15255241"/>
            <a:ext cx="7406640" cy="8763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0904220" y="15255241"/>
            <a:ext cx="11109960" cy="876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23248620" y="15255241"/>
            <a:ext cx="7406640" cy="8763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63140" y="876301"/>
            <a:ext cx="28392119" cy="31813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2263140" y="15255241"/>
            <a:ext cx="7406640" cy="8763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0904220" y="15255241"/>
            <a:ext cx="11109960" cy="876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23248620" y="15255241"/>
            <a:ext cx="7406640" cy="8763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9"/>
          <p:cNvSpPr txBox="1">
            <a:spLocks noGrp="1"/>
          </p:cNvSpPr>
          <p:nvPr>
            <p:ph type="dt" idx="10"/>
          </p:nvPr>
        </p:nvSpPr>
        <p:spPr>
          <a:xfrm>
            <a:off x="2263140" y="15255241"/>
            <a:ext cx="7406640" cy="8763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
          <p:cNvSpPr txBox="1">
            <a:spLocks noGrp="1"/>
          </p:cNvSpPr>
          <p:nvPr>
            <p:ph type="ftr" idx="11"/>
          </p:nvPr>
        </p:nvSpPr>
        <p:spPr>
          <a:xfrm>
            <a:off x="10904220" y="15255241"/>
            <a:ext cx="11109960" cy="876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
          <p:cNvSpPr txBox="1">
            <a:spLocks noGrp="1"/>
          </p:cNvSpPr>
          <p:nvPr>
            <p:ph type="sldNum" idx="12"/>
          </p:nvPr>
        </p:nvSpPr>
        <p:spPr>
          <a:xfrm>
            <a:off x="23248620" y="15255241"/>
            <a:ext cx="7406640" cy="8763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2267429" y="1097280"/>
            <a:ext cx="10617040" cy="38404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7680"/>
              <a:buFont typeface="Calibri"/>
              <a:buNone/>
              <a:defRPr sz="768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
          <p:cNvSpPr txBox="1">
            <a:spLocks noGrp="1"/>
          </p:cNvSpPr>
          <p:nvPr>
            <p:ph type="body" idx="1"/>
          </p:nvPr>
        </p:nvSpPr>
        <p:spPr>
          <a:xfrm>
            <a:off x="13994608" y="2369821"/>
            <a:ext cx="16664939" cy="11696700"/>
          </a:xfrm>
          <a:prstGeom prst="rect">
            <a:avLst/>
          </a:prstGeom>
          <a:noFill/>
          <a:ln>
            <a:noFill/>
          </a:ln>
        </p:spPr>
        <p:txBody>
          <a:bodyPr spcFirstLastPara="1" wrap="square" lIns="91425" tIns="45700" rIns="91425" bIns="45700" anchor="t" anchorCtr="0">
            <a:normAutofit/>
          </a:bodyPr>
          <a:lstStyle>
            <a:lvl1pPr marL="457200" lvl="0" indent="-716280" algn="l">
              <a:lnSpc>
                <a:spcPct val="90000"/>
              </a:lnSpc>
              <a:spcBef>
                <a:spcPts val="2400"/>
              </a:spcBef>
              <a:spcAft>
                <a:spcPts val="0"/>
              </a:spcAft>
              <a:buClr>
                <a:schemeClr val="dk1"/>
              </a:buClr>
              <a:buSzPts val="7680"/>
              <a:buChar char="•"/>
              <a:defRPr sz="7680"/>
            </a:lvl1pPr>
            <a:lvl2pPr marL="914400" lvl="1" indent="-655320" algn="l">
              <a:lnSpc>
                <a:spcPct val="90000"/>
              </a:lnSpc>
              <a:spcBef>
                <a:spcPts val="1200"/>
              </a:spcBef>
              <a:spcAft>
                <a:spcPts val="0"/>
              </a:spcAft>
              <a:buClr>
                <a:schemeClr val="dk1"/>
              </a:buClr>
              <a:buSzPts val="6720"/>
              <a:buChar char="•"/>
              <a:defRPr sz="6719"/>
            </a:lvl2pPr>
            <a:lvl3pPr marL="1371600" lvl="2" indent="-594360" algn="l">
              <a:lnSpc>
                <a:spcPct val="90000"/>
              </a:lnSpc>
              <a:spcBef>
                <a:spcPts val="1200"/>
              </a:spcBef>
              <a:spcAft>
                <a:spcPts val="0"/>
              </a:spcAft>
              <a:buClr>
                <a:schemeClr val="dk1"/>
              </a:buClr>
              <a:buSzPts val="5760"/>
              <a:buChar char="•"/>
              <a:defRPr sz="5760"/>
            </a:lvl3pPr>
            <a:lvl4pPr marL="1828800" lvl="3" indent="-533400" algn="l">
              <a:lnSpc>
                <a:spcPct val="90000"/>
              </a:lnSpc>
              <a:spcBef>
                <a:spcPts val="1200"/>
              </a:spcBef>
              <a:spcAft>
                <a:spcPts val="0"/>
              </a:spcAft>
              <a:buClr>
                <a:schemeClr val="dk1"/>
              </a:buClr>
              <a:buSzPts val="4800"/>
              <a:buChar char="•"/>
              <a:defRPr sz="4800"/>
            </a:lvl4pPr>
            <a:lvl5pPr marL="2286000" lvl="4" indent="-533400" algn="l">
              <a:lnSpc>
                <a:spcPct val="90000"/>
              </a:lnSpc>
              <a:spcBef>
                <a:spcPts val="1200"/>
              </a:spcBef>
              <a:spcAft>
                <a:spcPts val="0"/>
              </a:spcAft>
              <a:buClr>
                <a:schemeClr val="dk1"/>
              </a:buClr>
              <a:buSzPts val="4800"/>
              <a:buChar char="•"/>
              <a:defRPr sz="4800"/>
            </a:lvl5pPr>
            <a:lvl6pPr marL="2743200" lvl="5" indent="-533400" algn="l">
              <a:lnSpc>
                <a:spcPct val="90000"/>
              </a:lnSpc>
              <a:spcBef>
                <a:spcPts val="1200"/>
              </a:spcBef>
              <a:spcAft>
                <a:spcPts val="0"/>
              </a:spcAft>
              <a:buClr>
                <a:schemeClr val="dk1"/>
              </a:buClr>
              <a:buSzPts val="4800"/>
              <a:buChar char="•"/>
              <a:defRPr sz="4800"/>
            </a:lvl6pPr>
            <a:lvl7pPr marL="3200400" lvl="6" indent="-533400" algn="l">
              <a:lnSpc>
                <a:spcPct val="90000"/>
              </a:lnSpc>
              <a:spcBef>
                <a:spcPts val="1200"/>
              </a:spcBef>
              <a:spcAft>
                <a:spcPts val="0"/>
              </a:spcAft>
              <a:buClr>
                <a:schemeClr val="dk1"/>
              </a:buClr>
              <a:buSzPts val="4800"/>
              <a:buChar char="•"/>
              <a:defRPr sz="4800"/>
            </a:lvl7pPr>
            <a:lvl8pPr marL="3657600" lvl="7" indent="-533400" algn="l">
              <a:lnSpc>
                <a:spcPct val="90000"/>
              </a:lnSpc>
              <a:spcBef>
                <a:spcPts val="1200"/>
              </a:spcBef>
              <a:spcAft>
                <a:spcPts val="0"/>
              </a:spcAft>
              <a:buClr>
                <a:schemeClr val="dk1"/>
              </a:buClr>
              <a:buSzPts val="4800"/>
              <a:buChar char="•"/>
              <a:defRPr sz="4800"/>
            </a:lvl8pPr>
            <a:lvl9pPr marL="4114800" lvl="8" indent="-533400" algn="l">
              <a:lnSpc>
                <a:spcPct val="90000"/>
              </a:lnSpc>
              <a:spcBef>
                <a:spcPts val="1200"/>
              </a:spcBef>
              <a:spcAft>
                <a:spcPts val="0"/>
              </a:spcAft>
              <a:buClr>
                <a:schemeClr val="dk1"/>
              </a:buClr>
              <a:buSzPts val="4800"/>
              <a:buChar char="•"/>
              <a:defRPr sz="4800"/>
            </a:lvl9pPr>
          </a:lstStyle>
          <a:p>
            <a:endParaRPr/>
          </a:p>
        </p:txBody>
      </p:sp>
      <p:sp>
        <p:nvSpPr>
          <p:cNvPr id="61" name="Google Shape;61;p10"/>
          <p:cNvSpPr txBox="1">
            <a:spLocks noGrp="1"/>
          </p:cNvSpPr>
          <p:nvPr>
            <p:ph type="body" idx="2"/>
          </p:nvPr>
        </p:nvSpPr>
        <p:spPr>
          <a:xfrm>
            <a:off x="2267429" y="4937760"/>
            <a:ext cx="10617040" cy="914781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400"/>
              </a:spcBef>
              <a:spcAft>
                <a:spcPts val="0"/>
              </a:spcAft>
              <a:buClr>
                <a:schemeClr val="dk1"/>
              </a:buClr>
              <a:buSzPts val="3840"/>
              <a:buNone/>
              <a:defRPr sz="3840"/>
            </a:lvl1pPr>
            <a:lvl2pPr marL="914400" lvl="1" indent="-228600" algn="l">
              <a:lnSpc>
                <a:spcPct val="90000"/>
              </a:lnSpc>
              <a:spcBef>
                <a:spcPts val="1200"/>
              </a:spcBef>
              <a:spcAft>
                <a:spcPts val="0"/>
              </a:spcAft>
              <a:buClr>
                <a:schemeClr val="dk1"/>
              </a:buClr>
              <a:buSzPts val="3360"/>
              <a:buNone/>
              <a:defRPr sz="3359"/>
            </a:lvl2pPr>
            <a:lvl3pPr marL="1371600" lvl="2" indent="-228600" algn="l">
              <a:lnSpc>
                <a:spcPct val="90000"/>
              </a:lnSpc>
              <a:spcBef>
                <a:spcPts val="1200"/>
              </a:spcBef>
              <a:spcAft>
                <a:spcPts val="0"/>
              </a:spcAft>
              <a:buClr>
                <a:schemeClr val="dk1"/>
              </a:buClr>
              <a:buSzPts val="2880"/>
              <a:buNone/>
              <a:defRPr sz="2880"/>
            </a:lvl3pPr>
            <a:lvl4pPr marL="1828800" lvl="3" indent="-228600" algn="l">
              <a:lnSpc>
                <a:spcPct val="90000"/>
              </a:lnSpc>
              <a:spcBef>
                <a:spcPts val="1200"/>
              </a:spcBef>
              <a:spcAft>
                <a:spcPts val="0"/>
              </a:spcAft>
              <a:buClr>
                <a:schemeClr val="dk1"/>
              </a:buClr>
              <a:buSzPts val="2400"/>
              <a:buNone/>
              <a:defRPr sz="2400"/>
            </a:lvl4pPr>
            <a:lvl5pPr marL="2286000" lvl="4" indent="-228600" algn="l">
              <a:lnSpc>
                <a:spcPct val="90000"/>
              </a:lnSpc>
              <a:spcBef>
                <a:spcPts val="1200"/>
              </a:spcBef>
              <a:spcAft>
                <a:spcPts val="0"/>
              </a:spcAft>
              <a:buClr>
                <a:schemeClr val="dk1"/>
              </a:buClr>
              <a:buSzPts val="2400"/>
              <a:buNone/>
              <a:defRPr sz="2400"/>
            </a:lvl5pPr>
            <a:lvl6pPr marL="2743200" lvl="5" indent="-228600" algn="l">
              <a:lnSpc>
                <a:spcPct val="90000"/>
              </a:lnSpc>
              <a:spcBef>
                <a:spcPts val="1200"/>
              </a:spcBef>
              <a:spcAft>
                <a:spcPts val="0"/>
              </a:spcAft>
              <a:buClr>
                <a:schemeClr val="dk1"/>
              </a:buClr>
              <a:buSzPts val="2400"/>
              <a:buNone/>
              <a:defRPr sz="2400"/>
            </a:lvl6pPr>
            <a:lvl7pPr marL="3200400" lvl="6" indent="-228600" algn="l">
              <a:lnSpc>
                <a:spcPct val="90000"/>
              </a:lnSpc>
              <a:spcBef>
                <a:spcPts val="1200"/>
              </a:spcBef>
              <a:spcAft>
                <a:spcPts val="0"/>
              </a:spcAft>
              <a:buClr>
                <a:schemeClr val="dk1"/>
              </a:buClr>
              <a:buSzPts val="2400"/>
              <a:buNone/>
              <a:defRPr sz="2400"/>
            </a:lvl7pPr>
            <a:lvl8pPr marL="3657600" lvl="7" indent="-228600" algn="l">
              <a:lnSpc>
                <a:spcPct val="90000"/>
              </a:lnSpc>
              <a:spcBef>
                <a:spcPts val="1200"/>
              </a:spcBef>
              <a:spcAft>
                <a:spcPts val="0"/>
              </a:spcAft>
              <a:buClr>
                <a:schemeClr val="dk1"/>
              </a:buClr>
              <a:buSzPts val="2400"/>
              <a:buNone/>
              <a:defRPr sz="2400"/>
            </a:lvl8pPr>
            <a:lvl9pPr marL="4114800" lvl="8" indent="-228600" algn="l">
              <a:lnSpc>
                <a:spcPct val="90000"/>
              </a:lnSpc>
              <a:spcBef>
                <a:spcPts val="1200"/>
              </a:spcBef>
              <a:spcAft>
                <a:spcPts val="0"/>
              </a:spcAft>
              <a:buClr>
                <a:schemeClr val="dk1"/>
              </a:buClr>
              <a:buSzPts val="2400"/>
              <a:buNone/>
              <a:defRPr sz="2400"/>
            </a:lvl9pPr>
          </a:lstStyle>
          <a:p>
            <a:endParaRPr/>
          </a:p>
        </p:txBody>
      </p:sp>
      <p:sp>
        <p:nvSpPr>
          <p:cNvPr id="62" name="Google Shape;62;p10"/>
          <p:cNvSpPr txBox="1">
            <a:spLocks noGrp="1"/>
          </p:cNvSpPr>
          <p:nvPr>
            <p:ph type="dt" idx="10"/>
          </p:nvPr>
        </p:nvSpPr>
        <p:spPr>
          <a:xfrm>
            <a:off x="2263140" y="15255241"/>
            <a:ext cx="7406640" cy="8763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10904220" y="15255241"/>
            <a:ext cx="11109960" cy="876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
          <p:cNvSpPr txBox="1">
            <a:spLocks noGrp="1"/>
          </p:cNvSpPr>
          <p:nvPr>
            <p:ph type="sldNum" idx="12"/>
          </p:nvPr>
        </p:nvSpPr>
        <p:spPr>
          <a:xfrm>
            <a:off x="23248620" y="15255241"/>
            <a:ext cx="7406640" cy="8763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2267429" y="1097280"/>
            <a:ext cx="10617040" cy="38404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7680"/>
              <a:buFont typeface="Calibri"/>
              <a:buNone/>
              <a:defRPr sz="768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1"/>
          <p:cNvSpPr>
            <a:spLocks noGrp="1"/>
          </p:cNvSpPr>
          <p:nvPr>
            <p:ph type="pic" idx="2"/>
          </p:nvPr>
        </p:nvSpPr>
        <p:spPr>
          <a:xfrm>
            <a:off x="13994608" y="2369821"/>
            <a:ext cx="16664939" cy="11696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2400"/>
              </a:spcBef>
              <a:spcAft>
                <a:spcPts val="0"/>
              </a:spcAft>
              <a:buClr>
                <a:schemeClr val="dk1"/>
              </a:buClr>
              <a:buSzPts val="7680"/>
              <a:buFont typeface="Arial"/>
              <a:buNone/>
              <a:defRPr sz="7680" b="0" i="0" u="none" strike="noStrike" cap="none">
                <a:solidFill>
                  <a:schemeClr val="dk1"/>
                </a:solidFill>
                <a:latin typeface="Calibri"/>
                <a:ea typeface="Calibri"/>
                <a:cs typeface="Calibri"/>
                <a:sym typeface="Calibri"/>
              </a:defRPr>
            </a:lvl1pPr>
            <a:lvl2pPr marR="0" lvl="1" algn="l" rtl="0">
              <a:lnSpc>
                <a:spcPct val="90000"/>
              </a:lnSpc>
              <a:spcBef>
                <a:spcPts val="1200"/>
              </a:spcBef>
              <a:spcAft>
                <a:spcPts val="0"/>
              </a:spcAft>
              <a:buClr>
                <a:schemeClr val="dk1"/>
              </a:buClr>
              <a:buSzPts val="6720"/>
              <a:buFont typeface="Arial"/>
              <a:buNone/>
              <a:defRPr sz="6719" b="0" i="0" u="none" strike="noStrike" cap="none">
                <a:solidFill>
                  <a:schemeClr val="dk1"/>
                </a:solidFill>
                <a:latin typeface="Calibri"/>
                <a:ea typeface="Calibri"/>
                <a:cs typeface="Calibri"/>
                <a:sym typeface="Calibri"/>
              </a:defRPr>
            </a:lvl2pPr>
            <a:lvl3pPr marR="0" lvl="2" algn="l" rtl="0">
              <a:lnSpc>
                <a:spcPct val="90000"/>
              </a:lnSpc>
              <a:spcBef>
                <a:spcPts val="1200"/>
              </a:spcBef>
              <a:spcAft>
                <a:spcPts val="0"/>
              </a:spcAft>
              <a:buClr>
                <a:schemeClr val="dk1"/>
              </a:buClr>
              <a:buSzPts val="5760"/>
              <a:buFont typeface="Arial"/>
              <a:buNone/>
              <a:defRPr sz="5760" b="0" i="0" u="none" strike="noStrike" cap="none">
                <a:solidFill>
                  <a:schemeClr val="dk1"/>
                </a:solidFill>
                <a:latin typeface="Calibri"/>
                <a:ea typeface="Calibri"/>
                <a:cs typeface="Calibri"/>
                <a:sym typeface="Calibri"/>
              </a:defRPr>
            </a:lvl3pPr>
            <a:lvl4pPr marR="0" lvl="3" algn="l" rtl="0">
              <a:lnSpc>
                <a:spcPct val="90000"/>
              </a:lnSpc>
              <a:spcBef>
                <a:spcPts val="12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4pPr>
            <a:lvl5pPr marR="0" lvl="4" algn="l" rtl="0">
              <a:lnSpc>
                <a:spcPct val="90000"/>
              </a:lnSpc>
              <a:spcBef>
                <a:spcPts val="12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5pPr>
            <a:lvl6pPr marR="0" lvl="5" algn="l" rtl="0">
              <a:lnSpc>
                <a:spcPct val="90000"/>
              </a:lnSpc>
              <a:spcBef>
                <a:spcPts val="12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6pPr>
            <a:lvl7pPr marR="0" lvl="6" algn="l" rtl="0">
              <a:lnSpc>
                <a:spcPct val="90000"/>
              </a:lnSpc>
              <a:spcBef>
                <a:spcPts val="12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7pPr>
            <a:lvl8pPr marR="0" lvl="7" algn="l" rtl="0">
              <a:lnSpc>
                <a:spcPct val="90000"/>
              </a:lnSpc>
              <a:spcBef>
                <a:spcPts val="12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8pPr>
            <a:lvl9pPr marR="0" lvl="8" algn="l" rtl="0">
              <a:lnSpc>
                <a:spcPct val="90000"/>
              </a:lnSpc>
              <a:spcBef>
                <a:spcPts val="12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9pPr>
          </a:lstStyle>
          <a:p>
            <a:endParaRPr/>
          </a:p>
        </p:txBody>
      </p:sp>
      <p:sp>
        <p:nvSpPr>
          <p:cNvPr id="68" name="Google Shape;68;p11"/>
          <p:cNvSpPr txBox="1">
            <a:spLocks noGrp="1"/>
          </p:cNvSpPr>
          <p:nvPr>
            <p:ph type="body" idx="1"/>
          </p:nvPr>
        </p:nvSpPr>
        <p:spPr>
          <a:xfrm>
            <a:off x="2267429" y="4937760"/>
            <a:ext cx="10617040" cy="914781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400"/>
              </a:spcBef>
              <a:spcAft>
                <a:spcPts val="0"/>
              </a:spcAft>
              <a:buClr>
                <a:schemeClr val="dk1"/>
              </a:buClr>
              <a:buSzPts val="3840"/>
              <a:buNone/>
              <a:defRPr sz="3840"/>
            </a:lvl1pPr>
            <a:lvl2pPr marL="914400" lvl="1" indent="-228600" algn="l">
              <a:lnSpc>
                <a:spcPct val="90000"/>
              </a:lnSpc>
              <a:spcBef>
                <a:spcPts val="1200"/>
              </a:spcBef>
              <a:spcAft>
                <a:spcPts val="0"/>
              </a:spcAft>
              <a:buClr>
                <a:schemeClr val="dk1"/>
              </a:buClr>
              <a:buSzPts val="3360"/>
              <a:buNone/>
              <a:defRPr sz="3359"/>
            </a:lvl2pPr>
            <a:lvl3pPr marL="1371600" lvl="2" indent="-228600" algn="l">
              <a:lnSpc>
                <a:spcPct val="90000"/>
              </a:lnSpc>
              <a:spcBef>
                <a:spcPts val="1200"/>
              </a:spcBef>
              <a:spcAft>
                <a:spcPts val="0"/>
              </a:spcAft>
              <a:buClr>
                <a:schemeClr val="dk1"/>
              </a:buClr>
              <a:buSzPts val="2880"/>
              <a:buNone/>
              <a:defRPr sz="2880"/>
            </a:lvl3pPr>
            <a:lvl4pPr marL="1828800" lvl="3" indent="-228600" algn="l">
              <a:lnSpc>
                <a:spcPct val="90000"/>
              </a:lnSpc>
              <a:spcBef>
                <a:spcPts val="1200"/>
              </a:spcBef>
              <a:spcAft>
                <a:spcPts val="0"/>
              </a:spcAft>
              <a:buClr>
                <a:schemeClr val="dk1"/>
              </a:buClr>
              <a:buSzPts val="2400"/>
              <a:buNone/>
              <a:defRPr sz="2400"/>
            </a:lvl4pPr>
            <a:lvl5pPr marL="2286000" lvl="4" indent="-228600" algn="l">
              <a:lnSpc>
                <a:spcPct val="90000"/>
              </a:lnSpc>
              <a:spcBef>
                <a:spcPts val="1200"/>
              </a:spcBef>
              <a:spcAft>
                <a:spcPts val="0"/>
              </a:spcAft>
              <a:buClr>
                <a:schemeClr val="dk1"/>
              </a:buClr>
              <a:buSzPts val="2400"/>
              <a:buNone/>
              <a:defRPr sz="2400"/>
            </a:lvl5pPr>
            <a:lvl6pPr marL="2743200" lvl="5" indent="-228600" algn="l">
              <a:lnSpc>
                <a:spcPct val="90000"/>
              </a:lnSpc>
              <a:spcBef>
                <a:spcPts val="1200"/>
              </a:spcBef>
              <a:spcAft>
                <a:spcPts val="0"/>
              </a:spcAft>
              <a:buClr>
                <a:schemeClr val="dk1"/>
              </a:buClr>
              <a:buSzPts val="2400"/>
              <a:buNone/>
              <a:defRPr sz="2400"/>
            </a:lvl6pPr>
            <a:lvl7pPr marL="3200400" lvl="6" indent="-228600" algn="l">
              <a:lnSpc>
                <a:spcPct val="90000"/>
              </a:lnSpc>
              <a:spcBef>
                <a:spcPts val="1200"/>
              </a:spcBef>
              <a:spcAft>
                <a:spcPts val="0"/>
              </a:spcAft>
              <a:buClr>
                <a:schemeClr val="dk1"/>
              </a:buClr>
              <a:buSzPts val="2400"/>
              <a:buNone/>
              <a:defRPr sz="2400"/>
            </a:lvl7pPr>
            <a:lvl8pPr marL="3657600" lvl="7" indent="-228600" algn="l">
              <a:lnSpc>
                <a:spcPct val="90000"/>
              </a:lnSpc>
              <a:spcBef>
                <a:spcPts val="1200"/>
              </a:spcBef>
              <a:spcAft>
                <a:spcPts val="0"/>
              </a:spcAft>
              <a:buClr>
                <a:schemeClr val="dk1"/>
              </a:buClr>
              <a:buSzPts val="2400"/>
              <a:buNone/>
              <a:defRPr sz="2400"/>
            </a:lvl8pPr>
            <a:lvl9pPr marL="4114800" lvl="8" indent="-228600" algn="l">
              <a:lnSpc>
                <a:spcPct val="90000"/>
              </a:lnSpc>
              <a:spcBef>
                <a:spcPts val="1200"/>
              </a:spcBef>
              <a:spcAft>
                <a:spcPts val="0"/>
              </a:spcAft>
              <a:buClr>
                <a:schemeClr val="dk1"/>
              </a:buClr>
              <a:buSzPts val="2400"/>
              <a:buNone/>
              <a:defRPr sz="2400"/>
            </a:lvl9pPr>
          </a:lstStyle>
          <a:p>
            <a:endParaRPr/>
          </a:p>
        </p:txBody>
      </p:sp>
      <p:sp>
        <p:nvSpPr>
          <p:cNvPr id="69" name="Google Shape;69;p11"/>
          <p:cNvSpPr txBox="1">
            <a:spLocks noGrp="1"/>
          </p:cNvSpPr>
          <p:nvPr>
            <p:ph type="dt" idx="10"/>
          </p:nvPr>
        </p:nvSpPr>
        <p:spPr>
          <a:xfrm>
            <a:off x="2263140" y="15255241"/>
            <a:ext cx="7406640" cy="8763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1"/>
          <p:cNvSpPr txBox="1">
            <a:spLocks noGrp="1"/>
          </p:cNvSpPr>
          <p:nvPr>
            <p:ph type="ftr" idx="11"/>
          </p:nvPr>
        </p:nvSpPr>
        <p:spPr>
          <a:xfrm>
            <a:off x="10904220" y="15255241"/>
            <a:ext cx="11109960" cy="876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1"/>
          <p:cNvSpPr txBox="1">
            <a:spLocks noGrp="1"/>
          </p:cNvSpPr>
          <p:nvPr>
            <p:ph type="sldNum" idx="12"/>
          </p:nvPr>
        </p:nvSpPr>
        <p:spPr>
          <a:xfrm>
            <a:off x="23248620" y="15255241"/>
            <a:ext cx="7406640" cy="8763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2263140" y="876301"/>
            <a:ext cx="28392119" cy="318135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0560"/>
              <a:buFont typeface="Calibri"/>
              <a:buNone/>
              <a:defRPr sz="1056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
          <p:cNvSpPr txBox="1">
            <a:spLocks noGrp="1"/>
          </p:cNvSpPr>
          <p:nvPr>
            <p:ph type="body" idx="1"/>
          </p:nvPr>
        </p:nvSpPr>
        <p:spPr>
          <a:xfrm>
            <a:off x="2263140" y="4381500"/>
            <a:ext cx="28392119" cy="10443211"/>
          </a:xfrm>
          <a:prstGeom prst="rect">
            <a:avLst/>
          </a:prstGeom>
          <a:noFill/>
          <a:ln>
            <a:noFill/>
          </a:ln>
        </p:spPr>
        <p:txBody>
          <a:bodyPr spcFirstLastPara="1" wrap="square" lIns="91425" tIns="45700" rIns="91425" bIns="45700" anchor="t" anchorCtr="0">
            <a:normAutofit/>
          </a:bodyPr>
          <a:lstStyle>
            <a:lvl1pPr marL="457200" marR="0" lvl="0" indent="-655320" algn="l" rtl="0">
              <a:lnSpc>
                <a:spcPct val="90000"/>
              </a:lnSpc>
              <a:spcBef>
                <a:spcPts val="2400"/>
              </a:spcBef>
              <a:spcAft>
                <a:spcPts val="0"/>
              </a:spcAft>
              <a:buClr>
                <a:schemeClr val="dk1"/>
              </a:buClr>
              <a:buSzPts val="6720"/>
              <a:buFont typeface="Arial"/>
              <a:buChar char="•"/>
              <a:defRPr sz="6719" b="0" i="0" u="none" strike="noStrike" cap="none">
                <a:solidFill>
                  <a:schemeClr val="dk1"/>
                </a:solidFill>
                <a:latin typeface="Calibri"/>
                <a:ea typeface="Calibri"/>
                <a:cs typeface="Calibri"/>
                <a:sym typeface="Calibri"/>
              </a:defRPr>
            </a:lvl1pPr>
            <a:lvl2pPr marL="914400" marR="0" lvl="1" indent="-594360" algn="l" rtl="0">
              <a:lnSpc>
                <a:spcPct val="90000"/>
              </a:lnSpc>
              <a:spcBef>
                <a:spcPts val="1200"/>
              </a:spcBef>
              <a:spcAft>
                <a:spcPts val="0"/>
              </a:spcAft>
              <a:buClr>
                <a:schemeClr val="dk1"/>
              </a:buClr>
              <a:buSzPts val="5760"/>
              <a:buFont typeface="Arial"/>
              <a:buChar char="•"/>
              <a:defRPr sz="5760" b="0" i="0" u="none" strike="noStrike" cap="none">
                <a:solidFill>
                  <a:schemeClr val="dk1"/>
                </a:solidFill>
                <a:latin typeface="Calibri"/>
                <a:ea typeface="Calibri"/>
                <a:cs typeface="Calibri"/>
                <a:sym typeface="Calibri"/>
              </a:defRPr>
            </a:lvl2pPr>
            <a:lvl3pPr marL="1371600" marR="0" lvl="2" indent="-533400" algn="l" rtl="0">
              <a:lnSpc>
                <a:spcPct val="90000"/>
              </a:lnSpc>
              <a:spcBef>
                <a:spcPts val="12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3pPr>
            <a:lvl4pPr marL="1828800" marR="0" lvl="3" indent="-502919" algn="l" rtl="0">
              <a:lnSpc>
                <a:spcPct val="90000"/>
              </a:lnSpc>
              <a:spcBef>
                <a:spcPts val="1200"/>
              </a:spcBef>
              <a:spcAft>
                <a:spcPts val="0"/>
              </a:spcAft>
              <a:buClr>
                <a:schemeClr val="dk1"/>
              </a:buClr>
              <a:buSzPts val="4320"/>
              <a:buFont typeface="Arial"/>
              <a:buChar char="•"/>
              <a:defRPr sz="4320" b="0" i="0" u="none" strike="noStrike" cap="none">
                <a:solidFill>
                  <a:schemeClr val="dk1"/>
                </a:solidFill>
                <a:latin typeface="Calibri"/>
                <a:ea typeface="Calibri"/>
                <a:cs typeface="Calibri"/>
                <a:sym typeface="Calibri"/>
              </a:defRPr>
            </a:lvl4pPr>
            <a:lvl5pPr marL="2286000" marR="0" lvl="4" indent="-502920" algn="l" rtl="0">
              <a:lnSpc>
                <a:spcPct val="90000"/>
              </a:lnSpc>
              <a:spcBef>
                <a:spcPts val="1200"/>
              </a:spcBef>
              <a:spcAft>
                <a:spcPts val="0"/>
              </a:spcAft>
              <a:buClr>
                <a:schemeClr val="dk1"/>
              </a:buClr>
              <a:buSzPts val="4320"/>
              <a:buFont typeface="Arial"/>
              <a:buChar char="•"/>
              <a:defRPr sz="4320" b="0" i="0" u="none" strike="noStrike" cap="none">
                <a:solidFill>
                  <a:schemeClr val="dk1"/>
                </a:solidFill>
                <a:latin typeface="Calibri"/>
                <a:ea typeface="Calibri"/>
                <a:cs typeface="Calibri"/>
                <a:sym typeface="Calibri"/>
              </a:defRPr>
            </a:lvl5pPr>
            <a:lvl6pPr marL="2743200" marR="0" lvl="5" indent="-502920" algn="l" rtl="0">
              <a:lnSpc>
                <a:spcPct val="90000"/>
              </a:lnSpc>
              <a:spcBef>
                <a:spcPts val="1200"/>
              </a:spcBef>
              <a:spcAft>
                <a:spcPts val="0"/>
              </a:spcAft>
              <a:buClr>
                <a:schemeClr val="dk1"/>
              </a:buClr>
              <a:buSzPts val="4320"/>
              <a:buFont typeface="Arial"/>
              <a:buChar char="•"/>
              <a:defRPr sz="4320" b="0" i="0" u="none" strike="noStrike" cap="none">
                <a:solidFill>
                  <a:schemeClr val="dk1"/>
                </a:solidFill>
                <a:latin typeface="Calibri"/>
                <a:ea typeface="Calibri"/>
                <a:cs typeface="Calibri"/>
                <a:sym typeface="Calibri"/>
              </a:defRPr>
            </a:lvl6pPr>
            <a:lvl7pPr marL="3200400" marR="0" lvl="6" indent="-502920" algn="l" rtl="0">
              <a:lnSpc>
                <a:spcPct val="90000"/>
              </a:lnSpc>
              <a:spcBef>
                <a:spcPts val="1200"/>
              </a:spcBef>
              <a:spcAft>
                <a:spcPts val="0"/>
              </a:spcAft>
              <a:buClr>
                <a:schemeClr val="dk1"/>
              </a:buClr>
              <a:buSzPts val="4320"/>
              <a:buFont typeface="Arial"/>
              <a:buChar char="•"/>
              <a:defRPr sz="4320" b="0" i="0" u="none" strike="noStrike" cap="none">
                <a:solidFill>
                  <a:schemeClr val="dk1"/>
                </a:solidFill>
                <a:latin typeface="Calibri"/>
                <a:ea typeface="Calibri"/>
                <a:cs typeface="Calibri"/>
                <a:sym typeface="Calibri"/>
              </a:defRPr>
            </a:lvl7pPr>
            <a:lvl8pPr marL="3657600" marR="0" lvl="7" indent="-502920" algn="l" rtl="0">
              <a:lnSpc>
                <a:spcPct val="90000"/>
              </a:lnSpc>
              <a:spcBef>
                <a:spcPts val="1200"/>
              </a:spcBef>
              <a:spcAft>
                <a:spcPts val="0"/>
              </a:spcAft>
              <a:buClr>
                <a:schemeClr val="dk1"/>
              </a:buClr>
              <a:buSzPts val="4320"/>
              <a:buFont typeface="Arial"/>
              <a:buChar char="•"/>
              <a:defRPr sz="4320" b="0" i="0" u="none" strike="noStrike" cap="none">
                <a:solidFill>
                  <a:schemeClr val="dk1"/>
                </a:solidFill>
                <a:latin typeface="Calibri"/>
                <a:ea typeface="Calibri"/>
                <a:cs typeface="Calibri"/>
                <a:sym typeface="Calibri"/>
              </a:defRPr>
            </a:lvl8pPr>
            <a:lvl9pPr marL="4114800" marR="0" lvl="8" indent="-502920" algn="l" rtl="0">
              <a:lnSpc>
                <a:spcPct val="90000"/>
              </a:lnSpc>
              <a:spcBef>
                <a:spcPts val="1200"/>
              </a:spcBef>
              <a:spcAft>
                <a:spcPts val="0"/>
              </a:spcAft>
              <a:buClr>
                <a:schemeClr val="dk1"/>
              </a:buClr>
              <a:buSzPts val="4320"/>
              <a:buFont typeface="Arial"/>
              <a:buChar char="•"/>
              <a:defRPr sz="4320" b="0" i="0" u="none" strike="noStrike" cap="none">
                <a:solidFill>
                  <a:schemeClr val="dk1"/>
                </a:solidFill>
                <a:latin typeface="Calibri"/>
                <a:ea typeface="Calibri"/>
                <a:cs typeface="Calibri"/>
                <a:sym typeface="Calibri"/>
              </a:defRPr>
            </a:lvl9pPr>
          </a:lstStyle>
          <a:p>
            <a:endParaRPr/>
          </a:p>
        </p:txBody>
      </p:sp>
      <p:sp>
        <p:nvSpPr>
          <p:cNvPr id="12" name="Google Shape;12;p2"/>
          <p:cNvSpPr txBox="1">
            <a:spLocks noGrp="1"/>
          </p:cNvSpPr>
          <p:nvPr>
            <p:ph type="dt" idx="10"/>
          </p:nvPr>
        </p:nvSpPr>
        <p:spPr>
          <a:xfrm>
            <a:off x="2263140" y="15255241"/>
            <a:ext cx="7406640" cy="8763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288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
          <p:cNvSpPr txBox="1">
            <a:spLocks noGrp="1"/>
          </p:cNvSpPr>
          <p:nvPr>
            <p:ph type="ftr" idx="11"/>
          </p:nvPr>
        </p:nvSpPr>
        <p:spPr>
          <a:xfrm>
            <a:off x="10904220" y="15255241"/>
            <a:ext cx="11109960" cy="8763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88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sldNum" idx="12"/>
          </p:nvPr>
        </p:nvSpPr>
        <p:spPr>
          <a:xfrm>
            <a:off x="23248620" y="15255241"/>
            <a:ext cx="7406640" cy="8763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880" b="0" i="0" u="none" strike="noStrike" cap="none">
                <a:solidFill>
                  <a:srgbClr val="888888"/>
                </a:solidFill>
                <a:latin typeface="Calibri"/>
                <a:ea typeface="Calibri"/>
                <a:cs typeface="Calibri"/>
                <a:sym typeface="Calibri"/>
              </a:defRPr>
            </a:lvl1pPr>
            <a:lvl2pPr marL="0" marR="0" lvl="1" indent="0" algn="r" rtl="0">
              <a:spcBef>
                <a:spcPts val="0"/>
              </a:spcBef>
              <a:buNone/>
              <a:defRPr sz="2880" b="0" i="0" u="none" strike="noStrike" cap="none">
                <a:solidFill>
                  <a:srgbClr val="888888"/>
                </a:solidFill>
                <a:latin typeface="Calibri"/>
                <a:ea typeface="Calibri"/>
                <a:cs typeface="Calibri"/>
                <a:sym typeface="Calibri"/>
              </a:defRPr>
            </a:lvl2pPr>
            <a:lvl3pPr marL="0" marR="0" lvl="2" indent="0" algn="r" rtl="0">
              <a:spcBef>
                <a:spcPts val="0"/>
              </a:spcBef>
              <a:buNone/>
              <a:defRPr sz="2880" b="0" i="0" u="none" strike="noStrike" cap="none">
                <a:solidFill>
                  <a:srgbClr val="888888"/>
                </a:solidFill>
                <a:latin typeface="Calibri"/>
                <a:ea typeface="Calibri"/>
                <a:cs typeface="Calibri"/>
                <a:sym typeface="Calibri"/>
              </a:defRPr>
            </a:lvl3pPr>
            <a:lvl4pPr marL="0" marR="0" lvl="3" indent="0" algn="r" rtl="0">
              <a:spcBef>
                <a:spcPts val="0"/>
              </a:spcBef>
              <a:buNone/>
              <a:defRPr sz="2880" b="0" i="0" u="none" strike="noStrike" cap="none">
                <a:solidFill>
                  <a:srgbClr val="888888"/>
                </a:solidFill>
                <a:latin typeface="Calibri"/>
                <a:ea typeface="Calibri"/>
                <a:cs typeface="Calibri"/>
                <a:sym typeface="Calibri"/>
              </a:defRPr>
            </a:lvl4pPr>
            <a:lvl5pPr marL="0" marR="0" lvl="4" indent="0" algn="r" rtl="0">
              <a:spcBef>
                <a:spcPts val="0"/>
              </a:spcBef>
              <a:buNone/>
              <a:defRPr sz="2880" b="0" i="0" u="none" strike="noStrike" cap="none">
                <a:solidFill>
                  <a:srgbClr val="888888"/>
                </a:solidFill>
                <a:latin typeface="Calibri"/>
                <a:ea typeface="Calibri"/>
                <a:cs typeface="Calibri"/>
                <a:sym typeface="Calibri"/>
              </a:defRPr>
            </a:lvl5pPr>
            <a:lvl6pPr marL="0" marR="0" lvl="5" indent="0" algn="r" rtl="0">
              <a:spcBef>
                <a:spcPts val="0"/>
              </a:spcBef>
              <a:buNone/>
              <a:defRPr sz="2880" b="0" i="0" u="none" strike="noStrike" cap="none">
                <a:solidFill>
                  <a:srgbClr val="888888"/>
                </a:solidFill>
                <a:latin typeface="Calibri"/>
                <a:ea typeface="Calibri"/>
                <a:cs typeface="Calibri"/>
                <a:sym typeface="Calibri"/>
              </a:defRPr>
            </a:lvl6pPr>
            <a:lvl7pPr marL="0" marR="0" lvl="6" indent="0" algn="r" rtl="0">
              <a:spcBef>
                <a:spcPts val="0"/>
              </a:spcBef>
              <a:buNone/>
              <a:defRPr sz="2880" b="0" i="0" u="none" strike="noStrike" cap="none">
                <a:solidFill>
                  <a:srgbClr val="888888"/>
                </a:solidFill>
                <a:latin typeface="Calibri"/>
                <a:ea typeface="Calibri"/>
                <a:cs typeface="Calibri"/>
                <a:sym typeface="Calibri"/>
              </a:defRPr>
            </a:lvl7pPr>
            <a:lvl8pPr marL="0" marR="0" lvl="7" indent="0" algn="r" rtl="0">
              <a:spcBef>
                <a:spcPts val="0"/>
              </a:spcBef>
              <a:buNone/>
              <a:defRPr sz="2880" b="0" i="0" u="none" strike="noStrike" cap="none">
                <a:solidFill>
                  <a:srgbClr val="888888"/>
                </a:solidFill>
                <a:latin typeface="Calibri"/>
                <a:ea typeface="Calibri"/>
                <a:cs typeface="Calibri"/>
                <a:sym typeface="Calibri"/>
              </a:defRPr>
            </a:lvl8pPr>
            <a:lvl9pPr marL="0" marR="0" lvl="8" indent="0" algn="r" rtl="0">
              <a:spcBef>
                <a:spcPts val="0"/>
              </a:spcBef>
              <a:buNone/>
              <a:defRPr sz="288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jpeg"/><Relationship Id="rId3" Type="http://schemas.openxmlformats.org/officeDocument/2006/relationships/image" Target="../media/image1.jpeg"/><Relationship Id="rId21" Type="http://schemas.openxmlformats.org/officeDocument/2006/relationships/image" Target="../media/image19.jpeg"/><Relationship Id="rId7" Type="http://schemas.openxmlformats.org/officeDocument/2006/relationships/image" Target="../media/image5.png"/><Relationship Id="rId12" Type="http://schemas.openxmlformats.org/officeDocument/2006/relationships/image" Target="../media/image10.jpeg"/><Relationship Id="rId17" Type="http://schemas.openxmlformats.org/officeDocument/2006/relationships/image" Target="../media/image15.png"/><Relationship Id="rId25" Type="http://schemas.openxmlformats.org/officeDocument/2006/relationships/image" Target="../media/image23.jpe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24" Type="http://schemas.openxmlformats.org/officeDocument/2006/relationships/image" Target="../media/image22.jpeg"/><Relationship Id="rId5" Type="http://schemas.openxmlformats.org/officeDocument/2006/relationships/image" Target="../media/image3.jpeg"/><Relationship Id="rId15" Type="http://schemas.openxmlformats.org/officeDocument/2006/relationships/image" Target="../media/image13.png"/><Relationship Id="rId23" Type="http://schemas.openxmlformats.org/officeDocument/2006/relationships/image" Target="../media/image21.jpeg"/><Relationship Id="rId10" Type="http://schemas.openxmlformats.org/officeDocument/2006/relationships/image" Target="../media/image8.png"/><Relationship Id="rId19" Type="http://schemas.openxmlformats.org/officeDocument/2006/relationships/image" Target="../media/image17.jpe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pic>
        <p:nvPicPr>
          <p:cNvPr id="2" name="Picture 2" descr="AKedOLREZrMe17zc6E_3R0aE5TvGz9sYZcavOc_JEYum=s900-c-k-c0x00ffffff-no-rj (900×900)">
            <a:extLst>
              <a:ext uri="{FF2B5EF4-FFF2-40B4-BE49-F238E27FC236}">
                <a16:creationId xmlns:a16="http://schemas.microsoft.com/office/drawing/2014/main" id="{9A564BA3-0CD5-5AC9-70BC-AAE189D12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22528" y="-362229"/>
            <a:ext cx="3299897" cy="3299897"/>
          </a:xfrm>
          <a:prstGeom prst="rect">
            <a:avLst/>
          </a:prstGeom>
          <a:noFill/>
          <a:extLst>
            <a:ext uri="{909E8E84-426E-40DD-AFC4-6F175D3DCCD1}">
              <a14:hiddenFill xmlns:a14="http://schemas.microsoft.com/office/drawing/2010/main">
                <a:solidFill>
                  <a:srgbClr val="FFFFFF"/>
                </a:solidFill>
              </a14:hiddenFill>
            </a:ext>
          </a:extLst>
        </p:spPr>
      </p:pic>
      <p:sp>
        <p:nvSpPr>
          <p:cNvPr id="89" name="Google Shape;89;p1"/>
          <p:cNvSpPr/>
          <p:nvPr/>
        </p:nvSpPr>
        <p:spPr>
          <a:xfrm>
            <a:off x="6009106" y="119522"/>
            <a:ext cx="20931244" cy="220216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i="0" u="none" strike="noStrike" cap="none" dirty="0">
                <a:solidFill>
                  <a:schemeClr val="lt1"/>
                </a:solidFill>
                <a:latin typeface="Calibri"/>
                <a:ea typeface="Calibri"/>
                <a:cs typeface="Calibri"/>
                <a:sym typeface="Calibri"/>
              </a:rPr>
              <a:t>Whose Hands Are These? Hand Detection and Hand-Body Association in the Wild</a:t>
            </a:r>
            <a:endParaRPr sz="4800" b="0" i="0" u="none" strike="noStrike" cap="none" dirty="0">
              <a:solidFill>
                <a:schemeClr val="lt1"/>
              </a:solidFill>
              <a:latin typeface="Calibri"/>
              <a:ea typeface="Calibri"/>
              <a:cs typeface="Calibri"/>
              <a:sym typeface="Calibri"/>
            </a:endParaRPr>
          </a:p>
          <a:p>
            <a:pPr marL="0" marR="0" lvl="0" indent="0" algn="ctr" rtl="0">
              <a:spcBef>
                <a:spcPts val="0"/>
              </a:spcBef>
              <a:spcAft>
                <a:spcPts val="0"/>
              </a:spcAft>
              <a:buNone/>
            </a:pPr>
            <a:r>
              <a:rPr lang="en-US" sz="3240" b="0" i="0" u="none" strike="noStrike" cap="none" dirty="0">
                <a:solidFill>
                  <a:schemeClr val="lt1"/>
                </a:solidFill>
                <a:latin typeface="Calibri"/>
                <a:ea typeface="Calibri"/>
                <a:cs typeface="Calibri"/>
                <a:sym typeface="Calibri"/>
              </a:rPr>
              <a:t>Supreeth Narasimhaswamy , Thanh Nguyen, Mingzhen Huang, and Minh </a:t>
            </a:r>
            <a:r>
              <a:rPr lang="en-US" sz="3240" b="0" i="0" u="none" strike="noStrike" cap="none" dirty="0" err="1">
                <a:solidFill>
                  <a:schemeClr val="lt1"/>
                </a:solidFill>
                <a:latin typeface="Calibri"/>
                <a:ea typeface="Calibri"/>
                <a:cs typeface="Calibri"/>
                <a:sym typeface="Calibri"/>
              </a:rPr>
              <a:t>Hoai</a:t>
            </a:r>
            <a:endParaRPr sz="3240" b="0" i="0" u="none" strike="noStrike" cap="none" dirty="0">
              <a:solidFill>
                <a:schemeClr val="lt1"/>
              </a:solidFill>
              <a:latin typeface="Calibri"/>
              <a:ea typeface="Calibri"/>
              <a:cs typeface="Calibri"/>
              <a:sym typeface="Calibri"/>
            </a:endParaRPr>
          </a:p>
          <a:p>
            <a:pPr marL="0" marR="0" lvl="0" indent="0" algn="ctr" rtl="0">
              <a:spcBef>
                <a:spcPts val="0"/>
              </a:spcBef>
              <a:spcAft>
                <a:spcPts val="0"/>
              </a:spcAft>
              <a:buNone/>
            </a:pPr>
            <a:r>
              <a:rPr lang="en-US" sz="3240" b="0" i="0" u="none" strike="noStrike" cap="none" dirty="0">
                <a:solidFill>
                  <a:schemeClr val="lt1"/>
                </a:solidFill>
                <a:latin typeface="Calibri"/>
                <a:ea typeface="Calibri"/>
                <a:cs typeface="Calibri"/>
                <a:sym typeface="Calibri"/>
              </a:rPr>
              <a:t>Stony Brook University, </a:t>
            </a:r>
            <a:r>
              <a:rPr lang="en-US" sz="3240" b="0" i="0" u="none" strike="noStrike" cap="none" dirty="0" err="1">
                <a:solidFill>
                  <a:schemeClr val="lt1"/>
                </a:solidFill>
                <a:latin typeface="Calibri"/>
                <a:ea typeface="Calibri"/>
                <a:cs typeface="Calibri"/>
                <a:sym typeface="Calibri"/>
              </a:rPr>
              <a:t>VinAI</a:t>
            </a:r>
            <a:r>
              <a:rPr lang="en-US" sz="3240" b="0" i="0" u="none" strike="noStrike" cap="none" dirty="0">
                <a:solidFill>
                  <a:schemeClr val="lt1"/>
                </a:solidFill>
                <a:latin typeface="Calibri"/>
                <a:ea typeface="Calibri"/>
                <a:cs typeface="Calibri"/>
                <a:sym typeface="Calibri"/>
              </a:rPr>
              <a:t> Research, University at Buffalo</a:t>
            </a:r>
            <a:endParaRPr dirty="0"/>
          </a:p>
        </p:txBody>
      </p:sp>
      <p:pic>
        <p:nvPicPr>
          <p:cNvPr id="90" name="Google Shape;90;p1" descr="mage result for stony brook"/>
          <p:cNvPicPr preferRelativeResize="0"/>
          <p:nvPr/>
        </p:nvPicPr>
        <p:blipFill rotWithShape="1">
          <a:blip r:embed="rId4">
            <a:alphaModFix/>
          </a:blip>
          <a:srcRect/>
          <a:stretch/>
        </p:blipFill>
        <p:spPr>
          <a:xfrm>
            <a:off x="1940859" y="559704"/>
            <a:ext cx="3625820" cy="1297166"/>
          </a:xfrm>
          <a:prstGeom prst="rect">
            <a:avLst/>
          </a:prstGeom>
          <a:noFill/>
          <a:ln>
            <a:noFill/>
          </a:ln>
        </p:spPr>
      </p:pic>
      <p:sp>
        <p:nvSpPr>
          <p:cNvPr id="91" name="Google Shape;91;p1"/>
          <p:cNvSpPr/>
          <p:nvPr/>
        </p:nvSpPr>
        <p:spPr>
          <a:xfrm>
            <a:off x="1280160" y="92182"/>
            <a:ext cx="30312361" cy="2271526"/>
          </a:xfrm>
          <a:prstGeom prst="rect">
            <a:avLst/>
          </a:prstGeom>
          <a:noFill/>
          <a:ln w="158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8" b="0" i="0" u="none" strike="noStrike" cap="none">
              <a:solidFill>
                <a:schemeClr val="lt1"/>
              </a:solidFill>
              <a:latin typeface="Calibri"/>
              <a:ea typeface="Calibri"/>
              <a:cs typeface="Calibri"/>
              <a:sym typeface="Calibri"/>
            </a:endParaRPr>
          </a:p>
        </p:txBody>
      </p:sp>
      <p:sp>
        <p:nvSpPr>
          <p:cNvPr id="92" name="Google Shape;92;p1"/>
          <p:cNvSpPr/>
          <p:nvPr/>
        </p:nvSpPr>
        <p:spPr>
          <a:xfrm>
            <a:off x="1302675" y="2574870"/>
            <a:ext cx="7751206" cy="13724683"/>
          </a:xfrm>
          <a:prstGeom prst="rect">
            <a:avLst/>
          </a:prstGeom>
          <a:noFill/>
          <a:ln w="15875" cap="flat" cmpd="sng">
            <a:solidFill>
              <a:srgbClr val="BA03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8" b="0" i="0" u="none" strike="noStrike" cap="none">
              <a:solidFill>
                <a:schemeClr val="lt1"/>
              </a:solidFill>
              <a:latin typeface="Calibri"/>
              <a:ea typeface="Calibri"/>
              <a:cs typeface="Calibri"/>
              <a:sym typeface="Calibri"/>
            </a:endParaRPr>
          </a:p>
        </p:txBody>
      </p:sp>
      <p:sp>
        <p:nvSpPr>
          <p:cNvPr id="93" name="Google Shape;93;p1"/>
          <p:cNvSpPr/>
          <p:nvPr/>
        </p:nvSpPr>
        <p:spPr>
          <a:xfrm>
            <a:off x="17115470" y="2574870"/>
            <a:ext cx="7805402" cy="13724683"/>
          </a:xfrm>
          <a:prstGeom prst="rect">
            <a:avLst/>
          </a:prstGeom>
          <a:noFill/>
          <a:ln w="15875" cap="flat" cmpd="sng">
            <a:solidFill>
              <a:srgbClr val="BA03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8" b="0" i="0" u="none" strike="noStrike" cap="none">
              <a:solidFill>
                <a:schemeClr val="lt1"/>
              </a:solidFill>
              <a:latin typeface="Calibri"/>
              <a:ea typeface="Calibri"/>
              <a:cs typeface="Calibri"/>
              <a:sym typeface="Calibri"/>
            </a:endParaRPr>
          </a:p>
        </p:txBody>
      </p:sp>
      <p:sp>
        <p:nvSpPr>
          <p:cNvPr id="94" name="Google Shape;94;p1"/>
          <p:cNvSpPr txBox="1"/>
          <p:nvPr/>
        </p:nvSpPr>
        <p:spPr>
          <a:xfrm>
            <a:off x="1469638" y="2574870"/>
            <a:ext cx="7560891" cy="14361327"/>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0"/>
              </a:spcAft>
              <a:buNone/>
            </a:pPr>
            <a:r>
              <a:rPr lang="en-US" sz="2640" b="1" i="0" u="none" strike="noStrike" cap="none" dirty="0">
                <a:solidFill>
                  <a:schemeClr val="accent6">
                    <a:lumMod val="50000"/>
                  </a:schemeClr>
                </a:solidFill>
                <a:latin typeface="Arial"/>
                <a:ea typeface="Arial"/>
                <a:cs typeface="Arial"/>
                <a:sym typeface="Arial"/>
              </a:rPr>
              <a:t>Goal</a:t>
            </a:r>
            <a:endParaRPr sz="2640" b="0" i="0" u="none" strike="noStrike" cap="none" dirty="0">
              <a:solidFill>
                <a:schemeClr val="accent6">
                  <a:lumMod val="50000"/>
                </a:schemeClr>
              </a:solidFill>
              <a:latin typeface="Arial"/>
              <a:ea typeface="Arial"/>
              <a:cs typeface="Arial"/>
              <a:sym typeface="Arial"/>
            </a:endParaRPr>
          </a:p>
          <a:p>
            <a:pPr marL="342900" marR="0" lvl="0" indent="-342900" algn="l" rtl="0">
              <a:spcBef>
                <a:spcPts val="720"/>
              </a:spcBef>
              <a:spcAft>
                <a:spcPts val="0"/>
              </a:spcAft>
              <a:buClr>
                <a:schemeClr val="dk1"/>
              </a:buClr>
              <a:buSzPts val="2160"/>
              <a:buFont typeface="Noto Sans Symbols"/>
              <a:buChar char="▪"/>
            </a:pPr>
            <a:r>
              <a:rPr lang="en-US" sz="2160" b="0" i="0" u="none" strike="noStrike" cap="none" dirty="0">
                <a:solidFill>
                  <a:schemeClr val="dk1"/>
                </a:solidFill>
                <a:latin typeface="Calibri"/>
                <a:ea typeface="Calibri"/>
                <a:cs typeface="Calibri"/>
                <a:sym typeface="Calibri"/>
              </a:rPr>
              <a:t>Detect hands</a:t>
            </a:r>
            <a:endParaRPr dirty="0"/>
          </a:p>
          <a:p>
            <a:pPr marL="342900" marR="0" lvl="0" indent="-342900" algn="l" rtl="0">
              <a:spcBef>
                <a:spcPts val="720"/>
              </a:spcBef>
              <a:spcAft>
                <a:spcPts val="0"/>
              </a:spcAft>
              <a:buClr>
                <a:schemeClr val="dk1"/>
              </a:buClr>
              <a:buSzPts val="2160"/>
              <a:buFont typeface="Noto Sans Symbols"/>
              <a:buChar char="▪"/>
            </a:pPr>
            <a:r>
              <a:rPr lang="en-US" sz="2160" dirty="0">
                <a:solidFill>
                  <a:schemeClr val="dk1"/>
                </a:solidFill>
                <a:latin typeface="Calibri"/>
                <a:cs typeface="Calibri"/>
                <a:sym typeface="Calibri"/>
              </a:rPr>
              <a:t>For each detected hand, localize the body of the corresponding person </a:t>
            </a:r>
          </a:p>
          <a:p>
            <a:pPr marR="0" lvl="0" algn="l" rtl="0">
              <a:spcBef>
                <a:spcPts val="720"/>
              </a:spcBef>
              <a:spcAft>
                <a:spcPts val="0"/>
              </a:spcAft>
              <a:buClr>
                <a:schemeClr val="dk1"/>
              </a:buClr>
              <a:buSzPts val="2160"/>
            </a:pPr>
            <a:endParaRPr lang="en-US" sz="2160" dirty="0">
              <a:solidFill>
                <a:schemeClr val="dk1"/>
              </a:solidFill>
              <a:latin typeface="Calibri"/>
              <a:cs typeface="Calibri"/>
              <a:sym typeface="Calibri"/>
            </a:endParaRPr>
          </a:p>
          <a:p>
            <a:pPr marL="342900" marR="0" lvl="0" indent="-342900" algn="l" rtl="0">
              <a:spcBef>
                <a:spcPts val="720"/>
              </a:spcBef>
              <a:spcAft>
                <a:spcPts val="0"/>
              </a:spcAft>
              <a:buClr>
                <a:schemeClr val="dk1"/>
              </a:buClr>
              <a:buSzPts val="2160"/>
              <a:buFont typeface="Noto Sans Symbols"/>
              <a:buChar char="▪"/>
            </a:pPr>
            <a:endParaRPr lang="en-US" sz="2160" dirty="0">
              <a:solidFill>
                <a:schemeClr val="dk1"/>
              </a:solidFill>
              <a:latin typeface="Calibri"/>
              <a:cs typeface="Calibri"/>
              <a:sym typeface="Calibri"/>
            </a:endParaRPr>
          </a:p>
          <a:p>
            <a:pPr marL="342900" marR="0" lvl="0" indent="-342900" algn="l" rtl="0">
              <a:spcBef>
                <a:spcPts val="720"/>
              </a:spcBef>
              <a:spcAft>
                <a:spcPts val="0"/>
              </a:spcAft>
              <a:buClr>
                <a:schemeClr val="dk1"/>
              </a:buClr>
              <a:buSzPts val="2160"/>
              <a:buFont typeface="Noto Sans Symbols"/>
              <a:buChar char="▪"/>
            </a:pPr>
            <a:endParaRPr lang="en-US" dirty="0"/>
          </a:p>
          <a:p>
            <a:pPr marL="342900" marR="0" lvl="0" indent="-342900" algn="l" rtl="0">
              <a:spcBef>
                <a:spcPts val="720"/>
              </a:spcBef>
              <a:spcAft>
                <a:spcPts val="0"/>
              </a:spcAft>
              <a:buClr>
                <a:schemeClr val="dk1"/>
              </a:buClr>
              <a:buSzPts val="2160"/>
              <a:buFont typeface="Noto Sans Symbols"/>
              <a:buChar char="▪"/>
            </a:pPr>
            <a:endParaRPr lang="en-US" dirty="0"/>
          </a:p>
          <a:p>
            <a:pPr marL="342900" marR="0" lvl="0" indent="-342900" algn="l" rtl="0">
              <a:spcBef>
                <a:spcPts val="720"/>
              </a:spcBef>
              <a:spcAft>
                <a:spcPts val="0"/>
              </a:spcAft>
              <a:buClr>
                <a:schemeClr val="dk1"/>
              </a:buClr>
              <a:buSzPts val="2160"/>
              <a:buFont typeface="Noto Sans Symbols"/>
              <a:buChar char="▪"/>
            </a:pPr>
            <a:endParaRPr lang="en-US" dirty="0"/>
          </a:p>
          <a:p>
            <a:pPr marL="342900" marR="0" lvl="0" indent="-342900" algn="l" rtl="0">
              <a:spcBef>
                <a:spcPts val="720"/>
              </a:spcBef>
              <a:spcAft>
                <a:spcPts val="0"/>
              </a:spcAft>
              <a:buClr>
                <a:schemeClr val="dk1"/>
              </a:buClr>
              <a:buSzPts val="2160"/>
              <a:buFont typeface="Noto Sans Symbols"/>
              <a:buChar char="▪"/>
            </a:pPr>
            <a:endParaRPr lang="en-US" dirty="0"/>
          </a:p>
          <a:p>
            <a:pPr marL="342900" marR="0" lvl="0" indent="-342900" algn="l" rtl="0">
              <a:spcBef>
                <a:spcPts val="720"/>
              </a:spcBef>
              <a:spcAft>
                <a:spcPts val="0"/>
              </a:spcAft>
              <a:buClr>
                <a:schemeClr val="dk1"/>
              </a:buClr>
              <a:buSzPts val="2160"/>
              <a:buFont typeface="Noto Sans Symbols"/>
              <a:buChar char="▪"/>
            </a:pPr>
            <a:endParaRPr dirty="0"/>
          </a:p>
          <a:p>
            <a:pPr marR="0" lvl="0" algn="l" rtl="0">
              <a:spcBef>
                <a:spcPts val="720"/>
              </a:spcBef>
              <a:spcAft>
                <a:spcPts val="0"/>
              </a:spcAft>
              <a:buClr>
                <a:schemeClr val="dk1"/>
              </a:buClr>
              <a:buSzPts val="2160"/>
            </a:pPr>
            <a:r>
              <a:rPr lang="en-US" sz="2640" b="1" i="0" u="none" strike="noStrike" cap="none" dirty="0">
                <a:solidFill>
                  <a:schemeClr val="accent6">
                    <a:lumMod val="50000"/>
                  </a:schemeClr>
                </a:solidFill>
                <a:latin typeface="Arial"/>
                <a:ea typeface="Arial"/>
                <a:cs typeface="Arial"/>
                <a:sym typeface="Arial"/>
              </a:rPr>
              <a:t>Cha</a:t>
            </a:r>
            <a:r>
              <a:rPr lang="en-US" sz="2640" b="1" dirty="0">
                <a:solidFill>
                  <a:schemeClr val="accent6">
                    <a:lumMod val="50000"/>
                  </a:schemeClr>
                </a:solidFill>
              </a:rPr>
              <a:t>llenges</a:t>
            </a:r>
          </a:p>
          <a:p>
            <a:pPr marL="342900" marR="0" lvl="0" indent="-342900" algn="just" rtl="0">
              <a:spcBef>
                <a:spcPts val="720"/>
              </a:spcBef>
              <a:spcAft>
                <a:spcPts val="0"/>
              </a:spcAft>
              <a:buClr>
                <a:schemeClr val="dk1"/>
              </a:buClr>
              <a:buSzPts val="2160"/>
              <a:buFont typeface="Noto Sans Symbols"/>
              <a:buChar char="▪"/>
            </a:pPr>
            <a:r>
              <a:rPr lang="en-US" sz="2160" b="0" i="0" u="none" strike="noStrike" cap="none" dirty="0">
                <a:solidFill>
                  <a:schemeClr val="dk1"/>
                </a:solidFill>
                <a:latin typeface="Calibri"/>
                <a:ea typeface="Calibri"/>
                <a:cs typeface="Calibri"/>
                <a:sym typeface="Calibri"/>
              </a:rPr>
              <a:t>Heuristics based on sizes, distances, overlaps does not work well</a:t>
            </a:r>
          </a:p>
          <a:p>
            <a:pPr marL="342900" marR="0" lvl="0" indent="-342900" algn="just" rtl="0">
              <a:spcBef>
                <a:spcPts val="720"/>
              </a:spcBef>
              <a:spcAft>
                <a:spcPts val="0"/>
              </a:spcAft>
              <a:buClr>
                <a:schemeClr val="dk1"/>
              </a:buClr>
              <a:buSzPts val="2160"/>
              <a:buFont typeface="Noto Sans Symbols"/>
              <a:buChar char="▪"/>
            </a:pPr>
            <a:endParaRPr lang="en-US" sz="2160" dirty="0">
              <a:solidFill>
                <a:schemeClr val="dk1"/>
              </a:solidFill>
              <a:latin typeface="Calibri"/>
              <a:cs typeface="Calibri"/>
              <a:sym typeface="Calibri"/>
            </a:endParaRPr>
          </a:p>
          <a:p>
            <a:pPr marL="342900" marR="0" lvl="0" indent="-342900" algn="just" rtl="0">
              <a:spcBef>
                <a:spcPts val="720"/>
              </a:spcBef>
              <a:spcAft>
                <a:spcPts val="0"/>
              </a:spcAft>
              <a:buClr>
                <a:schemeClr val="dk1"/>
              </a:buClr>
              <a:buSzPts val="2160"/>
              <a:buFont typeface="Noto Sans Symbols"/>
              <a:buChar char="▪"/>
            </a:pPr>
            <a:endParaRPr lang="en-US" sz="2160" dirty="0">
              <a:solidFill>
                <a:schemeClr val="dk1"/>
              </a:solidFill>
              <a:latin typeface="Calibri"/>
              <a:cs typeface="Calibri"/>
              <a:sym typeface="Calibri"/>
            </a:endParaRPr>
          </a:p>
          <a:p>
            <a:pPr marL="342900" marR="0" lvl="0" indent="-342900" algn="just" rtl="0">
              <a:spcBef>
                <a:spcPts val="720"/>
              </a:spcBef>
              <a:spcAft>
                <a:spcPts val="0"/>
              </a:spcAft>
              <a:buClr>
                <a:schemeClr val="dk1"/>
              </a:buClr>
              <a:buSzPts val="2160"/>
              <a:buFont typeface="Noto Sans Symbols"/>
              <a:buChar char="▪"/>
            </a:pPr>
            <a:endParaRPr lang="en-US" sz="2160" dirty="0">
              <a:solidFill>
                <a:schemeClr val="dk1"/>
              </a:solidFill>
              <a:latin typeface="Calibri"/>
              <a:cs typeface="Calibri"/>
              <a:sym typeface="Calibri"/>
            </a:endParaRPr>
          </a:p>
          <a:p>
            <a:pPr marL="342900" marR="0" lvl="0" indent="-342900" algn="just" rtl="0">
              <a:spcBef>
                <a:spcPts val="720"/>
              </a:spcBef>
              <a:spcAft>
                <a:spcPts val="0"/>
              </a:spcAft>
              <a:buClr>
                <a:schemeClr val="dk1"/>
              </a:buClr>
              <a:buSzPts val="2160"/>
              <a:buFont typeface="Noto Sans Symbols"/>
              <a:buChar char="▪"/>
            </a:pPr>
            <a:endParaRPr lang="en-US" sz="2160" dirty="0">
              <a:solidFill>
                <a:schemeClr val="dk1"/>
              </a:solidFill>
              <a:latin typeface="Calibri"/>
              <a:cs typeface="Calibri"/>
              <a:sym typeface="Calibri"/>
            </a:endParaRPr>
          </a:p>
          <a:p>
            <a:pPr marL="342900" marR="0" lvl="0" indent="-342900" algn="just" rtl="0">
              <a:spcBef>
                <a:spcPts val="720"/>
              </a:spcBef>
              <a:spcAft>
                <a:spcPts val="0"/>
              </a:spcAft>
              <a:buClr>
                <a:schemeClr val="dk1"/>
              </a:buClr>
              <a:buSzPts val="2160"/>
              <a:buFont typeface="Noto Sans Symbols"/>
              <a:buChar char="▪"/>
            </a:pPr>
            <a:endParaRPr lang="en-US" sz="2160" dirty="0">
              <a:solidFill>
                <a:schemeClr val="dk1"/>
              </a:solidFill>
              <a:latin typeface="Calibri"/>
              <a:cs typeface="Calibri"/>
              <a:sym typeface="Calibri"/>
            </a:endParaRPr>
          </a:p>
          <a:p>
            <a:pPr marL="342900" marR="0" lvl="0" indent="-342900" algn="just" rtl="0">
              <a:spcBef>
                <a:spcPts val="720"/>
              </a:spcBef>
              <a:spcAft>
                <a:spcPts val="0"/>
              </a:spcAft>
              <a:buClr>
                <a:schemeClr val="dk1"/>
              </a:buClr>
              <a:buSzPts val="2160"/>
              <a:buFont typeface="Noto Sans Symbols"/>
              <a:buChar char="▪"/>
            </a:pPr>
            <a:endParaRPr lang="en-US" sz="2160" dirty="0">
              <a:solidFill>
                <a:schemeClr val="dk1"/>
              </a:solidFill>
              <a:latin typeface="Calibri"/>
              <a:cs typeface="Calibri"/>
              <a:sym typeface="Calibri"/>
            </a:endParaRPr>
          </a:p>
          <a:p>
            <a:pPr marL="342900" marR="0" lvl="0" indent="-342900" algn="just" rtl="0">
              <a:spcBef>
                <a:spcPts val="720"/>
              </a:spcBef>
              <a:spcAft>
                <a:spcPts val="0"/>
              </a:spcAft>
              <a:buClr>
                <a:schemeClr val="dk1"/>
              </a:buClr>
              <a:buSzPts val="2160"/>
              <a:buFont typeface="Noto Sans Symbols"/>
              <a:buChar char="▪"/>
            </a:pPr>
            <a:r>
              <a:rPr lang="en-US" sz="2160" dirty="0">
                <a:solidFill>
                  <a:schemeClr val="dk1"/>
                </a:solidFill>
                <a:latin typeface="Calibri"/>
                <a:cs typeface="Calibri"/>
                <a:sym typeface="Calibri"/>
              </a:rPr>
              <a:t>Pose-based approaches are not robust</a:t>
            </a:r>
          </a:p>
          <a:p>
            <a:pPr marR="0" lvl="0" algn="just" rtl="0">
              <a:spcBef>
                <a:spcPts val="720"/>
              </a:spcBef>
              <a:spcAft>
                <a:spcPts val="0"/>
              </a:spcAft>
              <a:buClr>
                <a:schemeClr val="dk1"/>
              </a:buClr>
              <a:buSzPts val="2160"/>
            </a:pPr>
            <a:endParaRPr lang="en-US" sz="2160" dirty="0">
              <a:solidFill>
                <a:schemeClr val="dk1"/>
              </a:solidFill>
              <a:latin typeface="Calibri"/>
              <a:cs typeface="Calibri"/>
              <a:sym typeface="Calibri"/>
            </a:endParaRPr>
          </a:p>
          <a:p>
            <a:pPr marL="342900" marR="0" lvl="0" indent="-342900" algn="just" rtl="0">
              <a:spcBef>
                <a:spcPts val="720"/>
              </a:spcBef>
              <a:spcAft>
                <a:spcPts val="0"/>
              </a:spcAft>
              <a:buClr>
                <a:schemeClr val="dk1"/>
              </a:buClr>
              <a:buSzPts val="2160"/>
              <a:buFont typeface="Noto Sans Symbols"/>
              <a:buChar char="▪"/>
            </a:pPr>
            <a:endParaRPr lang="en-US" sz="2160" dirty="0">
              <a:solidFill>
                <a:schemeClr val="dk1"/>
              </a:solidFill>
              <a:latin typeface="Calibri"/>
              <a:cs typeface="Calibri"/>
              <a:sym typeface="Calibri"/>
            </a:endParaRPr>
          </a:p>
          <a:p>
            <a:pPr marL="342900" marR="0" lvl="0" indent="-342900" algn="just" rtl="0">
              <a:spcBef>
                <a:spcPts val="720"/>
              </a:spcBef>
              <a:spcAft>
                <a:spcPts val="0"/>
              </a:spcAft>
              <a:buClr>
                <a:schemeClr val="dk1"/>
              </a:buClr>
              <a:buSzPts val="2160"/>
              <a:buFont typeface="Noto Sans Symbols"/>
              <a:buChar char="▪"/>
            </a:pPr>
            <a:endParaRPr lang="en-US" sz="2160" dirty="0">
              <a:solidFill>
                <a:schemeClr val="dk1"/>
              </a:solidFill>
              <a:latin typeface="Calibri"/>
              <a:cs typeface="Calibri"/>
              <a:sym typeface="Calibri"/>
            </a:endParaRPr>
          </a:p>
          <a:p>
            <a:pPr marL="342900" marR="0" lvl="0" indent="-342900" algn="just" rtl="0">
              <a:spcBef>
                <a:spcPts val="720"/>
              </a:spcBef>
              <a:spcAft>
                <a:spcPts val="0"/>
              </a:spcAft>
              <a:buClr>
                <a:schemeClr val="dk1"/>
              </a:buClr>
              <a:buSzPts val="2160"/>
              <a:buFont typeface="Noto Sans Symbols"/>
              <a:buChar char="▪"/>
            </a:pPr>
            <a:endParaRPr lang="en-US" sz="2160" dirty="0">
              <a:solidFill>
                <a:schemeClr val="dk1"/>
              </a:solidFill>
              <a:latin typeface="Calibri"/>
              <a:cs typeface="Calibri"/>
              <a:sym typeface="Calibri"/>
            </a:endParaRPr>
          </a:p>
          <a:p>
            <a:pPr marL="342900" marR="0" lvl="0" indent="-342900" algn="just" rtl="0">
              <a:spcBef>
                <a:spcPts val="720"/>
              </a:spcBef>
              <a:spcAft>
                <a:spcPts val="0"/>
              </a:spcAft>
              <a:buClr>
                <a:schemeClr val="dk1"/>
              </a:buClr>
              <a:buSzPts val="2160"/>
              <a:buFont typeface="Noto Sans Symbols"/>
              <a:buChar char="▪"/>
            </a:pPr>
            <a:endParaRPr lang="en-US" sz="2160" dirty="0">
              <a:solidFill>
                <a:schemeClr val="dk1"/>
              </a:solidFill>
              <a:latin typeface="Calibri"/>
              <a:cs typeface="Calibri"/>
              <a:sym typeface="Calibri"/>
            </a:endParaRPr>
          </a:p>
          <a:p>
            <a:pPr marL="342900" marR="0" lvl="0" indent="-342900" algn="just" rtl="0">
              <a:spcBef>
                <a:spcPts val="720"/>
              </a:spcBef>
              <a:spcAft>
                <a:spcPts val="0"/>
              </a:spcAft>
              <a:buClr>
                <a:schemeClr val="dk1"/>
              </a:buClr>
              <a:buSzPts val="2160"/>
              <a:buFont typeface="Noto Sans Symbols"/>
              <a:buChar char="▪"/>
            </a:pPr>
            <a:endParaRPr lang="en-US" sz="2160" dirty="0">
              <a:solidFill>
                <a:schemeClr val="dk1"/>
              </a:solidFill>
              <a:latin typeface="Calibri"/>
              <a:cs typeface="Calibri"/>
              <a:sym typeface="Calibri"/>
            </a:endParaRPr>
          </a:p>
          <a:p>
            <a:pPr lvl="0" algn="just">
              <a:spcBef>
                <a:spcPts val="720"/>
              </a:spcBef>
              <a:buClr>
                <a:schemeClr val="dk1"/>
              </a:buClr>
              <a:buSzPts val="2160"/>
            </a:pPr>
            <a:r>
              <a:rPr lang="en-US" sz="2640" b="1" dirty="0">
                <a:solidFill>
                  <a:schemeClr val="accent6">
                    <a:lumMod val="50000"/>
                  </a:schemeClr>
                </a:solidFill>
                <a:latin typeface="Calibri"/>
                <a:cs typeface="Calibri"/>
                <a:sym typeface="Calibri"/>
              </a:rPr>
              <a:t>Contributions</a:t>
            </a:r>
            <a:endParaRPr lang="en-US" sz="2640" dirty="0">
              <a:solidFill>
                <a:schemeClr val="accent6">
                  <a:lumMod val="50000"/>
                </a:schemeClr>
              </a:solidFill>
              <a:latin typeface="Calibri"/>
              <a:cs typeface="Calibri"/>
              <a:sym typeface="Calibri"/>
            </a:endParaRPr>
          </a:p>
          <a:p>
            <a:pPr marL="342900" marR="0" lvl="0" indent="-342900" algn="just" rtl="0">
              <a:spcBef>
                <a:spcPts val="720"/>
              </a:spcBef>
              <a:spcAft>
                <a:spcPts val="0"/>
              </a:spcAft>
              <a:buClr>
                <a:schemeClr val="dk1"/>
              </a:buClr>
              <a:buSzPts val="2160"/>
              <a:buFont typeface="Noto Sans Symbols"/>
              <a:buChar char="▪"/>
            </a:pPr>
            <a:r>
              <a:rPr lang="en-US" sz="2160" dirty="0">
                <a:solidFill>
                  <a:schemeClr val="dk1"/>
                </a:solidFill>
                <a:latin typeface="Calibri"/>
                <a:cs typeface="Calibri"/>
                <a:sym typeface="Calibri"/>
              </a:rPr>
              <a:t>An end-to-end trainable CNN architecture to jointly detect hands and their corresponding people</a:t>
            </a:r>
          </a:p>
          <a:p>
            <a:pPr marL="342900" marR="0" lvl="0" indent="-342900" algn="just" rtl="0">
              <a:spcBef>
                <a:spcPts val="720"/>
              </a:spcBef>
              <a:spcAft>
                <a:spcPts val="0"/>
              </a:spcAft>
              <a:buClr>
                <a:schemeClr val="dk1"/>
              </a:buClr>
              <a:buSzPts val="2160"/>
              <a:buFont typeface="Noto Sans Symbols"/>
              <a:buChar char="▪"/>
            </a:pPr>
            <a:r>
              <a:rPr lang="en-US" sz="2160" dirty="0">
                <a:solidFill>
                  <a:schemeClr val="dk1"/>
                </a:solidFill>
                <a:latin typeface="Calibri"/>
                <a:cs typeface="Calibri"/>
                <a:sym typeface="Calibri"/>
              </a:rPr>
              <a:t>BodyHands dataset: A large-scale dataset containing in-the-wild images with annotations for hand and corresponding person locations</a:t>
            </a:r>
          </a:p>
          <a:p>
            <a:pPr marL="342900" marR="0" lvl="0" indent="-342900" algn="just" rtl="0">
              <a:spcBef>
                <a:spcPts val="720"/>
              </a:spcBef>
              <a:spcAft>
                <a:spcPts val="0"/>
              </a:spcAft>
              <a:buClr>
                <a:schemeClr val="dk1"/>
              </a:buClr>
              <a:buSzPts val="2160"/>
              <a:buFont typeface="Noto Sans Symbols"/>
              <a:buChar char="▪"/>
            </a:pPr>
            <a:endParaRPr lang="en-US" sz="2160" dirty="0">
              <a:solidFill>
                <a:schemeClr val="dk1"/>
              </a:solidFill>
              <a:latin typeface="Calibri"/>
              <a:cs typeface="Calibri"/>
              <a:sym typeface="Calibri"/>
            </a:endParaRPr>
          </a:p>
          <a:p>
            <a:pPr marL="342900" marR="0" lvl="0" indent="-342900" algn="just" rtl="0">
              <a:spcBef>
                <a:spcPts val="720"/>
              </a:spcBef>
              <a:spcAft>
                <a:spcPts val="0"/>
              </a:spcAft>
              <a:buClr>
                <a:schemeClr val="dk1"/>
              </a:buClr>
              <a:buSzPts val="2160"/>
              <a:buFont typeface="Noto Sans Symbols"/>
              <a:buChar char="▪"/>
            </a:pPr>
            <a:endParaRPr lang="en-US" sz="2160" dirty="0">
              <a:solidFill>
                <a:schemeClr val="dk1"/>
              </a:solidFill>
              <a:latin typeface="Calibri"/>
              <a:cs typeface="Calibri"/>
              <a:sym typeface="Calibri"/>
            </a:endParaRPr>
          </a:p>
          <a:p>
            <a:pPr marL="342900" marR="0" lvl="0" indent="-342900" algn="just" rtl="0">
              <a:spcBef>
                <a:spcPts val="720"/>
              </a:spcBef>
              <a:spcAft>
                <a:spcPts val="0"/>
              </a:spcAft>
              <a:buClr>
                <a:schemeClr val="dk1"/>
              </a:buClr>
              <a:buSzPts val="2160"/>
              <a:buFont typeface="Noto Sans Symbols"/>
              <a:buChar char="▪"/>
            </a:pPr>
            <a:endParaRPr lang="en-US" dirty="0"/>
          </a:p>
        </p:txBody>
      </p:sp>
      <p:sp>
        <p:nvSpPr>
          <p:cNvPr id="95" name="Google Shape;95;p1"/>
          <p:cNvSpPr txBox="1"/>
          <p:nvPr/>
        </p:nvSpPr>
        <p:spPr>
          <a:xfrm>
            <a:off x="25003389" y="15168147"/>
            <a:ext cx="4323521" cy="1200288"/>
          </a:xfrm>
          <a:prstGeom prst="rect">
            <a:avLst/>
          </a:prstGeom>
          <a:noFill/>
          <a:ln w="9525" cap="flat" cmpd="sng">
            <a:solidFill>
              <a:srgbClr val="BA0313"/>
            </a:solidFill>
            <a:prstDash val="solid"/>
            <a:round/>
            <a:headEnd type="none" w="sm" len="sm"/>
            <a:tailEnd type="none" w="sm" len="sm"/>
          </a:ln>
        </p:spPr>
        <p:txBody>
          <a:bodyPr spcFirstLastPara="1" wrap="square" lIns="91425" tIns="45700" rIns="91425" bIns="45700" anchor="t" anchorCtr="0">
            <a:spAutoFit/>
          </a:bodyPr>
          <a:lstStyle/>
          <a:p>
            <a:pPr lvl="0" algn="just"/>
            <a:r>
              <a:rPr lang="en-US" sz="1440" b="1" i="0" u="none" strike="noStrike" cap="none" dirty="0">
                <a:solidFill>
                  <a:schemeClr val="dk1"/>
                </a:solidFill>
                <a:latin typeface="Calibri"/>
                <a:ea typeface="Calibri"/>
                <a:cs typeface="Calibri"/>
                <a:sym typeface="Calibri"/>
              </a:rPr>
              <a:t>Acknowledgements. </a:t>
            </a:r>
            <a:r>
              <a:rPr lang="en-US" sz="1440" dirty="0">
                <a:solidFill>
                  <a:schemeClr val="dk1"/>
                </a:solidFill>
                <a:latin typeface="Calibri"/>
                <a:ea typeface="Calibri"/>
                <a:cs typeface="Calibri"/>
                <a:sym typeface="Calibri"/>
              </a:rPr>
              <a:t>This work was partially supported by DARPA PTG HR00112220001 award. The content of the information does not necessarily reflect the position or the policy of the Government, and no official endorsement should be inferred.</a:t>
            </a:r>
            <a:endParaRPr dirty="0"/>
          </a:p>
        </p:txBody>
      </p:sp>
      <p:sp>
        <p:nvSpPr>
          <p:cNvPr id="96" name="Google Shape;96;p1"/>
          <p:cNvSpPr/>
          <p:nvPr/>
        </p:nvSpPr>
        <p:spPr>
          <a:xfrm>
            <a:off x="9117164" y="2574870"/>
            <a:ext cx="7928704" cy="13724683"/>
          </a:xfrm>
          <a:prstGeom prst="rect">
            <a:avLst/>
          </a:prstGeom>
          <a:noFill/>
          <a:ln w="15875" cap="flat" cmpd="sng">
            <a:solidFill>
              <a:srgbClr val="BA03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8" b="0" i="0" u="none" strike="noStrike" cap="none">
              <a:solidFill>
                <a:schemeClr val="lt1"/>
              </a:solidFill>
              <a:latin typeface="Calibri"/>
              <a:ea typeface="Calibri"/>
              <a:cs typeface="Calibri"/>
              <a:sym typeface="Calibri"/>
            </a:endParaRPr>
          </a:p>
        </p:txBody>
      </p:sp>
      <p:sp>
        <p:nvSpPr>
          <p:cNvPr id="97" name="Google Shape;97;p1"/>
          <p:cNvSpPr txBox="1"/>
          <p:nvPr/>
        </p:nvSpPr>
        <p:spPr>
          <a:xfrm>
            <a:off x="12413337" y="5853921"/>
            <a:ext cx="4535254" cy="424691"/>
          </a:xfrm>
          <a:prstGeom prst="rect">
            <a:avLst/>
          </a:prstGeom>
          <a:noFill/>
          <a:ln>
            <a:noFill/>
          </a:ln>
        </p:spPr>
        <p:txBody>
          <a:bodyPr spcFirstLastPara="1" wrap="square" lIns="0" tIns="45700" rIns="0" bIns="45700" anchor="t" anchorCtr="0">
            <a:spAutoFit/>
          </a:bodyPr>
          <a:lstStyle/>
          <a:p>
            <a:pPr marR="0" lvl="0" algn="l" rtl="0">
              <a:spcBef>
                <a:spcPts val="0"/>
              </a:spcBef>
              <a:spcAft>
                <a:spcPts val="0"/>
              </a:spcAft>
              <a:buClr>
                <a:schemeClr val="dk1"/>
              </a:buClr>
              <a:buSzPts val="2160"/>
            </a:pPr>
            <a:r>
              <a:rPr lang="en-US" sz="2160" dirty="0">
                <a:latin typeface="Calibri" panose="020F0502020204030204" pitchFamily="34" charset="0"/>
                <a:cs typeface="Calibri" panose="020F0502020204030204" pitchFamily="34" charset="0"/>
              </a:rPr>
              <a:t>Association score for hand </a:t>
            </a:r>
            <a:r>
              <a:rPr lang="en-US" sz="2160" b="1" dirty="0">
                <a:latin typeface="Calibri" panose="020F0502020204030204" pitchFamily="34" charset="0"/>
                <a:cs typeface="Calibri" panose="020F0502020204030204" pitchFamily="34" charset="0"/>
              </a:rPr>
              <a:t>h</a:t>
            </a:r>
            <a:r>
              <a:rPr lang="en-US" sz="2160" dirty="0">
                <a:latin typeface="Calibri" panose="020F0502020204030204" pitchFamily="34" charset="0"/>
                <a:cs typeface="Calibri" panose="020F0502020204030204" pitchFamily="34" charset="0"/>
              </a:rPr>
              <a:t> and body </a:t>
            </a:r>
            <a:r>
              <a:rPr lang="en-US" sz="2160" b="1" dirty="0">
                <a:latin typeface="Calibri" panose="020F0502020204030204" pitchFamily="34" charset="0"/>
                <a:cs typeface="Calibri" panose="020F0502020204030204" pitchFamily="34" charset="0"/>
              </a:rPr>
              <a:t>b</a:t>
            </a:r>
            <a:endParaRPr sz="2160" b="1" dirty="0">
              <a:latin typeface="Calibri" panose="020F0502020204030204" pitchFamily="34" charset="0"/>
              <a:cs typeface="Calibri" panose="020F0502020204030204" pitchFamily="34" charset="0"/>
            </a:endParaRPr>
          </a:p>
        </p:txBody>
      </p:sp>
      <p:sp>
        <p:nvSpPr>
          <p:cNvPr id="98" name="Google Shape;98;p1"/>
          <p:cNvSpPr/>
          <p:nvPr/>
        </p:nvSpPr>
        <p:spPr>
          <a:xfrm>
            <a:off x="29454475" y="15103791"/>
            <a:ext cx="2187998" cy="1198463"/>
          </a:xfrm>
          <a:prstGeom prst="rect">
            <a:avLst/>
          </a:prstGeom>
          <a:noFill/>
          <a:ln w="47625" cap="flat" cmpd="sng">
            <a:solidFill>
              <a:srgbClr val="BA03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8">
              <a:solidFill>
                <a:schemeClr val="lt1"/>
              </a:solidFill>
              <a:latin typeface="Calibri"/>
              <a:ea typeface="Calibri"/>
              <a:cs typeface="Calibri"/>
              <a:sym typeface="Calibri"/>
            </a:endParaRPr>
          </a:p>
        </p:txBody>
      </p:sp>
      <p:sp>
        <p:nvSpPr>
          <p:cNvPr id="107" name="Google Shape;107;p1"/>
          <p:cNvSpPr txBox="1"/>
          <p:nvPr/>
        </p:nvSpPr>
        <p:spPr>
          <a:xfrm>
            <a:off x="9257192" y="2568431"/>
            <a:ext cx="7504306" cy="830956"/>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0"/>
              </a:spcAft>
              <a:buNone/>
            </a:pPr>
            <a:r>
              <a:rPr lang="en-US" sz="2640" b="1" dirty="0">
                <a:solidFill>
                  <a:schemeClr val="accent6">
                    <a:lumMod val="50000"/>
                  </a:schemeClr>
                </a:solidFill>
                <a:latin typeface="Arial"/>
                <a:ea typeface="Arial"/>
                <a:cs typeface="Arial"/>
                <a:sym typeface="Arial"/>
              </a:rPr>
              <a:t>Method</a:t>
            </a:r>
            <a:endParaRPr sz="2640" b="1" dirty="0">
              <a:solidFill>
                <a:schemeClr val="accent6">
                  <a:lumMod val="50000"/>
                </a:schemeClr>
              </a:solidFill>
              <a:latin typeface="Arial"/>
              <a:ea typeface="Arial"/>
              <a:cs typeface="Arial"/>
              <a:sym typeface="Arial"/>
            </a:endParaRPr>
          </a:p>
          <a:p>
            <a:pPr marR="0" lvl="0" algn="l" rtl="0">
              <a:spcBef>
                <a:spcPts val="0"/>
              </a:spcBef>
              <a:spcAft>
                <a:spcPts val="0"/>
              </a:spcAft>
              <a:buClr>
                <a:schemeClr val="dk1"/>
              </a:buClr>
              <a:buSzPts val="2160"/>
            </a:pPr>
            <a:r>
              <a:rPr lang="en-US" sz="2160" dirty="0">
                <a:solidFill>
                  <a:schemeClr val="dk1"/>
                </a:solidFill>
                <a:latin typeface="Calibri"/>
                <a:ea typeface="Calibri"/>
                <a:cs typeface="Calibri"/>
                <a:sym typeface="Calibri"/>
              </a:rPr>
              <a:t> </a:t>
            </a:r>
            <a:endParaRPr dirty="0"/>
          </a:p>
        </p:txBody>
      </p:sp>
      <p:sp>
        <p:nvSpPr>
          <p:cNvPr id="108" name="Google Shape;108;p1"/>
          <p:cNvSpPr txBox="1"/>
          <p:nvPr/>
        </p:nvSpPr>
        <p:spPr>
          <a:xfrm>
            <a:off x="9328486" y="12618180"/>
            <a:ext cx="7431558" cy="3490146"/>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0"/>
              </a:spcAft>
              <a:buNone/>
            </a:pPr>
            <a:r>
              <a:rPr lang="en-US" sz="2640" b="1" dirty="0">
                <a:solidFill>
                  <a:schemeClr val="accent6">
                    <a:lumMod val="50000"/>
                  </a:schemeClr>
                </a:solidFill>
                <a:latin typeface="Arial"/>
                <a:ea typeface="Arial"/>
                <a:cs typeface="Arial"/>
                <a:sym typeface="Arial"/>
              </a:rPr>
              <a:t>Positiona</a:t>
            </a:r>
            <a:r>
              <a:rPr lang="en-US" sz="2640" b="1" dirty="0">
                <a:solidFill>
                  <a:schemeClr val="accent6">
                    <a:lumMod val="50000"/>
                  </a:schemeClr>
                </a:solidFill>
              </a:rPr>
              <a:t>l Density Module</a:t>
            </a:r>
            <a:endParaRPr sz="2640" b="1" dirty="0">
              <a:solidFill>
                <a:schemeClr val="accent6">
                  <a:lumMod val="50000"/>
                </a:schemeClr>
              </a:solidFill>
              <a:latin typeface="Arial"/>
              <a:ea typeface="Arial"/>
              <a:cs typeface="Arial"/>
              <a:sym typeface="Arial"/>
            </a:endParaRPr>
          </a:p>
          <a:p>
            <a:pPr marR="0" lvl="0" algn="l" rtl="0">
              <a:spcBef>
                <a:spcPts val="0"/>
              </a:spcBef>
              <a:spcAft>
                <a:spcPts val="0"/>
              </a:spcAft>
              <a:buClr>
                <a:schemeClr val="dk1"/>
              </a:buClr>
              <a:buSzPts val="2160"/>
            </a:pPr>
            <a:endParaRPr lang="en-US" sz="2160" dirty="0">
              <a:solidFill>
                <a:schemeClr val="dk1"/>
              </a:solidFill>
              <a:latin typeface="Calibri"/>
              <a:cs typeface="Calibri"/>
              <a:sym typeface="Calibri"/>
            </a:endParaRPr>
          </a:p>
          <a:p>
            <a:pPr marL="285750" marR="0" lvl="0" indent="-285750" algn="l" rtl="0">
              <a:spcBef>
                <a:spcPts val="0"/>
              </a:spcBef>
              <a:spcAft>
                <a:spcPts val="0"/>
              </a:spcAft>
              <a:buClr>
                <a:schemeClr val="dk1"/>
              </a:buClr>
              <a:buSzPts val="2160"/>
              <a:buFont typeface="Arial" panose="020B0604020202020204" pitchFamily="34" charset="0"/>
              <a:buChar char="•"/>
            </a:pPr>
            <a:r>
              <a:rPr lang="en-US" sz="2160" dirty="0">
                <a:solidFill>
                  <a:schemeClr val="dk1"/>
                </a:solidFill>
                <a:latin typeface="Calibri"/>
                <a:cs typeface="Calibri"/>
                <a:sym typeface="Calibri"/>
              </a:rPr>
              <a:t>For each detected hand h, estimate the density P(b | h, </a:t>
            </a:r>
            <a:r>
              <a:rPr lang="en-US" sz="2160" dirty="0" err="1">
                <a:solidFill>
                  <a:schemeClr val="dk1"/>
                </a:solidFill>
                <a:latin typeface="Calibri"/>
                <a:cs typeface="Calibri"/>
                <a:sym typeface="Calibri"/>
              </a:rPr>
              <a:t>I</a:t>
            </a:r>
            <a:r>
              <a:rPr lang="en-US" sz="2160" b="1" baseline="-25000" dirty="0" err="1">
                <a:solidFill>
                  <a:schemeClr val="dk1"/>
                </a:solidFill>
                <a:latin typeface="Calibri"/>
                <a:cs typeface="Calibri"/>
                <a:sym typeface="Calibri"/>
              </a:rPr>
              <a:t>h,b</a:t>
            </a:r>
            <a:r>
              <a:rPr lang="en-US" sz="2160" b="1" baseline="-25000" dirty="0">
                <a:solidFill>
                  <a:schemeClr val="dk1"/>
                </a:solidFill>
                <a:latin typeface="Calibri"/>
                <a:cs typeface="Calibri"/>
                <a:sym typeface="Calibri"/>
              </a:rPr>
              <a:t> </a:t>
            </a:r>
            <a:r>
              <a:rPr lang="en-US" sz="2160" dirty="0">
                <a:solidFill>
                  <a:schemeClr val="dk1"/>
                </a:solidFill>
                <a:latin typeface="Calibri"/>
                <a:cs typeface="Calibri"/>
                <a:sym typeface="Calibri"/>
              </a:rPr>
              <a:t>= 1) over all bodies </a:t>
            </a:r>
            <a:r>
              <a:rPr lang="en-US" sz="2160" b="1" dirty="0">
                <a:solidFill>
                  <a:schemeClr val="dk1"/>
                </a:solidFill>
                <a:latin typeface="Calibri"/>
                <a:cs typeface="Calibri"/>
                <a:sym typeface="Calibri"/>
              </a:rPr>
              <a:t>b</a:t>
            </a:r>
          </a:p>
          <a:p>
            <a:pPr marL="285750" marR="0" lvl="0" indent="-285750" algn="l" rtl="0">
              <a:spcBef>
                <a:spcPts val="0"/>
              </a:spcBef>
              <a:spcAft>
                <a:spcPts val="0"/>
              </a:spcAft>
              <a:buClr>
                <a:schemeClr val="dk1"/>
              </a:buClr>
              <a:buSzPts val="2160"/>
              <a:buFont typeface="Arial" panose="020B0604020202020204" pitchFamily="34" charset="0"/>
              <a:buChar char="•"/>
            </a:pPr>
            <a:endParaRPr lang="en-US" sz="2160" b="1" dirty="0">
              <a:solidFill>
                <a:schemeClr val="dk1"/>
              </a:solidFill>
              <a:latin typeface="Calibri"/>
              <a:cs typeface="Calibri"/>
              <a:sym typeface="Calibri"/>
            </a:endParaRPr>
          </a:p>
          <a:p>
            <a:pPr marL="285750" marR="0" lvl="0" indent="-285750" algn="l" rtl="0">
              <a:spcBef>
                <a:spcPts val="0"/>
              </a:spcBef>
              <a:spcAft>
                <a:spcPts val="0"/>
              </a:spcAft>
              <a:buClr>
                <a:schemeClr val="dk1"/>
              </a:buClr>
              <a:buSzPts val="2160"/>
              <a:buFont typeface="Arial" panose="020B0604020202020204" pitchFamily="34" charset="0"/>
              <a:buChar char="•"/>
            </a:pPr>
            <a:endParaRPr lang="en-US" sz="2160" b="1" dirty="0">
              <a:solidFill>
                <a:schemeClr val="dk1"/>
              </a:solidFill>
              <a:latin typeface="Calibri"/>
              <a:cs typeface="Calibri"/>
              <a:sym typeface="Calibri"/>
            </a:endParaRPr>
          </a:p>
          <a:p>
            <a:pPr marL="285750" marR="0" lvl="0" indent="-285750" algn="l" rtl="0">
              <a:spcBef>
                <a:spcPts val="0"/>
              </a:spcBef>
              <a:spcAft>
                <a:spcPts val="0"/>
              </a:spcAft>
              <a:buClr>
                <a:schemeClr val="dk1"/>
              </a:buClr>
              <a:buSzPts val="2160"/>
              <a:buFont typeface="Arial" panose="020B0604020202020204" pitchFamily="34" charset="0"/>
              <a:buChar char="•"/>
            </a:pPr>
            <a:endParaRPr lang="en-US" sz="2160" b="1" dirty="0">
              <a:solidFill>
                <a:schemeClr val="dk1"/>
              </a:solidFill>
              <a:latin typeface="Calibri"/>
              <a:cs typeface="Calibri"/>
              <a:sym typeface="Calibri"/>
            </a:endParaRPr>
          </a:p>
          <a:p>
            <a:pPr marL="285750" marR="0" lvl="0" indent="-285750" algn="l" rtl="0">
              <a:spcBef>
                <a:spcPts val="0"/>
              </a:spcBef>
              <a:spcAft>
                <a:spcPts val="0"/>
              </a:spcAft>
              <a:buClr>
                <a:schemeClr val="dk1"/>
              </a:buClr>
              <a:buSzPts val="2160"/>
              <a:buFont typeface="Arial" panose="020B0604020202020204" pitchFamily="34" charset="0"/>
              <a:buChar char="•"/>
            </a:pPr>
            <a:endParaRPr lang="en-US" sz="2160" b="1" dirty="0">
              <a:solidFill>
                <a:schemeClr val="dk1"/>
              </a:solidFill>
              <a:latin typeface="Calibri"/>
              <a:cs typeface="Calibri"/>
              <a:sym typeface="Calibri"/>
            </a:endParaRPr>
          </a:p>
          <a:p>
            <a:pPr lvl="1">
              <a:buClr>
                <a:schemeClr val="dk1"/>
              </a:buClr>
              <a:buSzPts val="2160"/>
            </a:pPr>
            <a:r>
              <a:rPr lang="en-US" sz="2160" b="1" dirty="0">
                <a:solidFill>
                  <a:schemeClr val="dk1"/>
                </a:solidFill>
                <a:latin typeface="Calibri"/>
                <a:cs typeface="Calibri"/>
                <a:sym typeface="Calibri"/>
              </a:rPr>
              <a:t>	</a:t>
            </a:r>
          </a:p>
          <a:p>
            <a:pPr marR="0" lvl="0" algn="l" rtl="0">
              <a:spcBef>
                <a:spcPts val="0"/>
              </a:spcBef>
              <a:spcAft>
                <a:spcPts val="0"/>
              </a:spcAft>
              <a:buClr>
                <a:schemeClr val="dk1"/>
              </a:buClr>
              <a:buSzPts val="2160"/>
            </a:pPr>
            <a:endParaRPr lang="en-US" sz="2160" b="1" dirty="0">
              <a:solidFill>
                <a:schemeClr val="dk1"/>
              </a:solidFill>
              <a:latin typeface="Calibri"/>
              <a:cs typeface="Calibri"/>
              <a:sym typeface="Calibri"/>
            </a:endParaRPr>
          </a:p>
        </p:txBody>
      </p:sp>
      <p:sp>
        <p:nvSpPr>
          <p:cNvPr id="110" name="Google Shape;110;p1"/>
          <p:cNvSpPr txBox="1"/>
          <p:nvPr/>
        </p:nvSpPr>
        <p:spPr>
          <a:xfrm>
            <a:off x="17262653" y="2618822"/>
            <a:ext cx="7431558" cy="1163355"/>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0"/>
              </a:spcAft>
              <a:buNone/>
            </a:pPr>
            <a:r>
              <a:rPr lang="en-US" sz="2640" b="1" dirty="0">
                <a:solidFill>
                  <a:schemeClr val="accent6">
                    <a:lumMod val="50000"/>
                  </a:schemeClr>
                </a:solidFill>
                <a:latin typeface="Arial"/>
                <a:ea typeface="Arial"/>
                <a:cs typeface="Arial"/>
                <a:sym typeface="Arial"/>
              </a:rPr>
              <a:t>BodyHands Dataset</a:t>
            </a:r>
          </a:p>
          <a:p>
            <a:pPr marL="342900" marR="0" lvl="0" indent="-342900" algn="l" rtl="0">
              <a:spcBef>
                <a:spcPts val="0"/>
              </a:spcBef>
              <a:spcAft>
                <a:spcPts val="0"/>
              </a:spcAft>
              <a:buClr>
                <a:schemeClr val="dk1"/>
              </a:buClr>
              <a:buSzPts val="2160"/>
              <a:buFont typeface="Noto Sans Symbols"/>
              <a:buChar char="▪"/>
            </a:pPr>
            <a:r>
              <a:rPr lang="en-US" sz="2160" dirty="0">
                <a:solidFill>
                  <a:schemeClr val="dk1"/>
                </a:solidFill>
                <a:latin typeface="Calibri"/>
                <a:ea typeface="Calibri"/>
                <a:cs typeface="Calibri"/>
                <a:sym typeface="Calibri"/>
              </a:rPr>
              <a:t>20K in-the-wild images</a:t>
            </a:r>
          </a:p>
          <a:p>
            <a:pPr marL="342900" marR="0" lvl="0" indent="-342900" algn="l" rtl="0">
              <a:spcBef>
                <a:spcPts val="0"/>
              </a:spcBef>
              <a:spcAft>
                <a:spcPts val="0"/>
              </a:spcAft>
              <a:buClr>
                <a:schemeClr val="dk1"/>
              </a:buClr>
              <a:buSzPts val="2160"/>
              <a:buFont typeface="Noto Sans Symbols"/>
              <a:buChar char="▪"/>
            </a:pPr>
            <a:r>
              <a:rPr lang="en-US" sz="2160" dirty="0">
                <a:solidFill>
                  <a:schemeClr val="dk1"/>
                </a:solidFill>
                <a:latin typeface="Calibri"/>
                <a:cs typeface="Calibri"/>
                <a:sym typeface="Calibri"/>
              </a:rPr>
              <a:t>Annotations for hand and corresponding person locations</a:t>
            </a:r>
            <a:endParaRPr lang="en-US" dirty="0"/>
          </a:p>
        </p:txBody>
      </p:sp>
      <p:sp>
        <p:nvSpPr>
          <p:cNvPr id="128" name="Google Shape;128;p1"/>
          <p:cNvSpPr/>
          <p:nvPr/>
        </p:nvSpPr>
        <p:spPr>
          <a:xfrm>
            <a:off x="24972756" y="2565973"/>
            <a:ext cx="6642970" cy="12509369"/>
          </a:xfrm>
          <a:prstGeom prst="rect">
            <a:avLst/>
          </a:prstGeom>
          <a:noFill/>
          <a:ln w="15875" cap="flat" cmpd="sng">
            <a:solidFill>
              <a:srgbClr val="BA03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8">
              <a:solidFill>
                <a:schemeClr val="lt1"/>
              </a:solidFill>
              <a:latin typeface="Calibri"/>
              <a:ea typeface="Calibri"/>
              <a:cs typeface="Calibri"/>
              <a:sym typeface="Calibri"/>
            </a:endParaRPr>
          </a:p>
        </p:txBody>
      </p:sp>
      <p:sp>
        <p:nvSpPr>
          <p:cNvPr id="142" name="Google Shape;142;p1"/>
          <p:cNvSpPr txBox="1"/>
          <p:nvPr/>
        </p:nvSpPr>
        <p:spPr>
          <a:xfrm>
            <a:off x="25231775" y="2618822"/>
            <a:ext cx="7431558" cy="498598"/>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0"/>
              </a:spcAft>
              <a:buNone/>
            </a:pPr>
            <a:r>
              <a:rPr lang="en-US" sz="2640" b="1" dirty="0">
                <a:solidFill>
                  <a:schemeClr val="accent6">
                    <a:lumMod val="50000"/>
                  </a:schemeClr>
                </a:solidFill>
                <a:latin typeface="Arial"/>
                <a:ea typeface="Arial"/>
                <a:cs typeface="Arial"/>
                <a:sym typeface="Arial"/>
              </a:rPr>
              <a:t>Qualitative Results</a:t>
            </a:r>
            <a:endParaRPr sz="2640" b="1" dirty="0">
              <a:solidFill>
                <a:schemeClr val="accent6">
                  <a:lumMod val="50000"/>
                </a:schemeClr>
              </a:solidFill>
              <a:latin typeface="Arial"/>
              <a:ea typeface="Arial"/>
              <a:cs typeface="Arial"/>
              <a:sym typeface="Arial"/>
            </a:endParaRPr>
          </a:p>
        </p:txBody>
      </p:sp>
      <p:sp>
        <p:nvSpPr>
          <p:cNvPr id="148" name="Google Shape;148;p1"/>
          <p:cNvSpPr txBox="1"/>
          <p:nvPr/>
        </p:nvSpPr>
        <p:spPr>
          <a:xfrm flipH="1">
            <a:off x="29372477" y="15234884"/>
            <a:ext cx="108048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C00000"/>
                </a:solidFill>
                <a:latin typeface="Calibri"/>
                <a:ea typeface="Calibri"/>
                <a:cs typeface="Calibri"/>
                <a:sym typeface="Calibri"/>
              </a:rPr>
              <a:t>Code, </a:t>
            </a:r>
            <a:endParaRPr/>
          </a:p>
          <a:p>
            <a:pPr marL="0" marR="0" lvl="0" indent="0" algn="ctr" rtl="0">
              <a:spcBef>
                <a:spcPts val="0"/>
              </a:spcBef>
              <a:spcAft>
                <a:spcPts val="0"/>
              </a:spcAft>
              <a:buNone/>
            </a:pPr>
            <a:r>
              <a:rPr lang="en-US" sz="2400" b="1">
                <a:solidFill>
                  <a:srgbClr val="C00000"/>
                </a:solidFill>
                <a:latin typeface="Calibri"/>
                <a:ea typeface="Calibri"/>
                <a:cs typeface="Calibri"/>
                <a:sym typeface="Calibri"/>
              </a:rPr>
              <a:t>Data</a:t>
            </a:r>
            <a:endParaRPr/>
          </a:p>
        </p:txBody>
      </p:sp>
      <p:sp>
        <p:nvSpPr>
          <p:cNvPr id="174" name="Google Shape;174;p1"/>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a:t>
            </a:r>
            <a:endParaRPr/>
          </a:p>
        </p:txBody>
      </p:sp>
      <p:pic>
        <p:nvPicPr>
          <p:cNvPr id="176" name="Picture 175">
            <a:extLst>
              <a:ext uri="{FF2B5EF4-FFF2-40B4-BE49-F238E27FC236}">
                <a16:creationId xmlns:a16="http://schemas.microsoft.com/office/drawing/2014/main" id="{F4045EB0-DDE8-74EC-3F4D-18F77C1EA2E6}"/>
              </a:ext>
            </a:extLst>
          </p:cNvPr>
          <p:cNvPicPr>
            <a:picLocks noChangeAspect="1"/>
          </p:cNvPicPr>
          <p:nvPr/>
        </p:nvPicPr>
        <p:blipFill>
          <a:blip r:embed="rId5"/>
          <a:stretch>
            <a:fillRect/>
          </a:stretch>
        </p:blipFill>
        <p:spPr>
          <a:xfrm>
            <a:off x="1785387" y="4211053"/>
            <a:ext cx="3367752" cy="2231136"/>
          </a:xfrm>
          <a:prstGeom prst="rect">
            <a:avLst/>
          </a:prstGeom>
          <a:noFill/>
          <a:ln>
            <a:noFill/>
          </a:ln>
        </p:spPr>
      </p:pic>
      <p:cxnSp>
        <p:nvCxnSpPr>
          <p:cNvPr id="3" name="Straight Arrow Connector 2">
            <a:extLst>
              <a:ext uri="{FF2B5EF4-FFF2-40B4-BE49-F238E27FC236}">
                <a16:creationId xmlns:a16="http://schemas.microsoft.com/office/drawing/2014/main" id="{37B50877-EAEC-6650-C18D-7814118CEF41}"/>
              </a:ext>
            </a:extLst>
          </p:cNvPr>
          <p:cNvCxnSpPr>
            <a:cxnSpLocks/>
          </p:cNvCxnSpPr>
          <p:nvPr/>
        </p:nvCxnSpPr>
        <p:spPr>
          <a:xfrm flipH="1" flipV="1">
            <a:off x="4376105" y="4520411"/>
            <a:ext cx="1092782" cy="4816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46782A58-321A-33A3-CAC0-03A46437C830}"/>
              </a:ext>
            </a:extLst>
          </p:cNvPr>
          <p:cNvCxnSpPr>
            <a:cxnSpLocks/>
          </p:cNvCxnSpPr>
          <p:nvPr/>
        </p:nvCxnSpPr>
        <p:spPr>
          <a:xfrm flipH="1">
            <a:off x="3762193" y="4565679"/>
            <a:ext cx="1708398" cy="69811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F6F9D96-FEAD-694E-BE61-0911BBA92AE6}"/>
              </a:ext>
            </a:extLst>
          </p:cNvPr>
          <p:cNvSpPr txBox="1"/>
          <p:nvPr/>
        </p:nvSpPr>
        <p:spPr>
          <a:xfrm>
            <a:off x="5433094" y="4049870"/>
            <a:ext cx="3547221" cy="1421928"/>
          </a:xfrm>
          <a:prstGeom prst="rect">
            <a:avLst/>
          </a:prstGeom>
          <a:noFill/>
        </p:spPr>
        <p:txBody>
          <a:bodyPr wrap="square" rtlCol="0">
            <a:spAutoFit/>
          </a:bodyPr>
          <a:lstStyle/>
          <a:p>
            <a:r>
              <a:rPr lang="en-US" sz="2160" dirty="0">
                <a:latin typeface="Calibri" panose="020F0502020204030204" pitchFamily="34" charset="0"/>
                <a:cs typeface="Calibri" panose="020F0502020204030204" pitchFamily="34" charset="0"/>
              </a:rPr>
              <a:t>Hands and bodies belonging to the same person are visualized in the same color and identification numbers</a:t>
            </a:r>
          </a:p>
        </p:txBody>
      </p:sp>
      <p:pic>
        <p:nvPicPr>
          <p:cNvPr id="197" name="Picture 196">
            <a:extLst>
              <a:ext uri="{FF2B5EF4-FFF2-40B4-BE49-F238E27FC236}">
                <a16:creationId xmlns:a16="http://schemas.microsoft.com/office/drawing/2014/main" id="{F3056947-47E8-3E40-B553-E6B28692CBDC}"/>
              </a:ext>
            </a:extLst>
          </p:cNvPr>
          <p:cNvPicPr>
            <a:picLocks noChangeAspect="1"/>
          </p:cNvPicPr>
          <p:nvPr/>
        </p:nvPicPr>
        <p:blipFill>
          <a:blip r:embed="rId6"/>
          <a:stretch>
            <a:fillRect/>
          </a:stretch>
        </p:blipFill>
        <p:spPr>
          <a:xfrm>
            <a:off x="3792285" y="7578628"/>
            <a:ext cx="3002924" cy="2196764"/>
          </a:xfrm>
          <a:prstGeom prst="rect">
            <a:avLst/>
          </a:prstGeom>
          <a:ln>
            <a:solidFill>
              <a:schemeClr val="accent3"/>
            </a:solidFill>
          </a:ln>
        </p:spPr>
      </p:pic>
      <p:sp>
        <p:nvSpPr>
          <p:cNvPr id="198" name="Rectangle 197">
            <a:extLst>
              <a:ext uri="{FF2B5EF4-FFF2-40B4-BE49-F238E27FC236}">
                <a16:creationId xmlns:a16="http://schemas.microsoft.com/office/drawing/2014/main" id="{4578551B-3F45-D470-E6FA-7EFFF2D28DFC}"/>
              </a:ext>
            </a:extLst>
          </p:cNvPr>
          <p:cNvSpPr/>
          <p:nvPr/>
        </p:nvSpPr>
        <p:spPr>
          <a:xfrm>
            <a:off x="6435083" y="8932292"/>
            <a:ext cx="150711" cy="147054"/>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65875D3C-A25A-DEED-E3D7-ED65C79B5A31}"/>
              </a:ext>
            </a:extLst>
          </p:cNvPr>
          <p:cNvSpPr/>
          <p:nvPr/>
        </p:nvSpPr>
        <p:spPr>
          <a:xfrm>
            <a:off x="5587253" y="7578628"/>
            <a:ext cx="1095935" cy="2185758"/>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0" name="Straight Arrow Connector 199">
            <a:extLst>
              <a:ext uri="{FF2B5EF4-FFF2-40B4-BE49-F238E27FC236}">
                <a16:creationId xmlns:a16="http://schemas.microsoft.com/office/drawing/2014/main" id="{F3D4B61B-7C37-E773-FCDD-A00B71739CCF}"/>
              </a:ext>
            </a:extLst>
          </p:cNvPr>
          <p:cNvCxnSpPr>
            <a:cxnSpLocks/>
            <a:stCxn id="202" idx="1"/>
          </p:cNvCxnSpPr>
          <p:nvPr/>
        </p:nvCxnSpPr>
        <p:spPr>
          <a:xfrm flipH="1" flipV="1">
            <a:off x="6674711" y="8321564"/>
            <a:ext cx="223502" cy="3859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C0E65910-4065-147C-68AE-C3E3DD28AA3A}"/>
              </a:ext>
            </a:extLst>
          </p:cNvPr>
          <p:cNvCxnSpPr>
            <a:cxnSpLocks/>
          </p:cNvCxnSpPr>
          <p:nvPr/>
        </p:nvCxnSpPr>
        <p:spPr>
          <a:xfrm flipH="1">
            <a:off x="6585794" y="8360155"/>
            <a:ext cx="312419" cy="63667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2" name="TextBox 201">
            <a:extLst>
              <a:ext uri="{FF2B5EF4-FFF2-40B4-BE49-F238E27FC236}">
                <a16:creationId xmlns:a16="http://schemas.microsoft.com/office/drawing/2014/main" id="{60F88AFD-5442-8ABD-494D-40D369D0F790}"/>
              </a:ext>
            </a:extLst>
          </p:cNvPr>
          <p:cNvSpPr txBox="1"/>
          <p:nvPr/>
        </p:nvSpPr>
        <p:spPr>
          <a:xfrm>
            <a:off x="6898213" y="7544547"/>
            <a:ext cx="2419652" cy="1631216"/>
          </a:xfrm>
          <a:prstGeom prst="rect">
            <a:avLst/>
          </a:prstGeom>
          <a:noFill/>
        </p:spPr>
        <p:txBody>
          <a:bodyPr wrap="square" rtlCol="0">
            <a:spAutoFit/>
          </a:bodyPr>
          <a:lstStyle/>
          <a:p>
            <a:r>
              <a:rPr lang="en-US" sz="2000" dirty="0">
                <a:solidFill>
                  <a:schemeClr val="tx1"/>
                </a:solidFill>
                <a:latin typeface="Calibri" panose="020F0502020204030204" pitchFamily="34" charset="0"/>
                <a:cs typeface="Calibri" panose="020F0502020204030204" pitchFamily="34" charset="0"/>
              </a:rPr>
              <a:t>Hand box of one person completely overlaps with body box of another person</a:t>
            </a:r>
          </a:p>
        </p:txBody>
      </p:sp>
      <p:sp>
        <p:nvSpPr>
          <p:cNvPr id="203" name="Rectangle 202">
            <a:extLst>
              <a:ext uri="{FF2B5EF4-FFF2-40B4-BE49-F238E27FC236}">
                <a16:creationId xmlns:a16="http://schemas.microsoft.com/office/drawing/2014/main" id="{F9EFA240-A74D-8E04-91DD-41F494B22B82}"/>
              </a:ext>
            </a:extLst>
          </p:cNvPr>
          <p:cNvSpPr/>
          <p:nvPr/>
        </p:nvSpPr>
        <p:spPr>
          <a:xfrm>
            <a:off x="4953916" y="8229600"/>
            <a:ext cx="673188" cy="1534786"/>
          </a:xfrm>
          <a:prstGeom prst="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31DD9319-E197-B59C-FB39-9EA5C5B8A2CD}"/>
              </a:ext>
            </a:extLst>
          </p:cNvPr>
          <p:cNvSpPr/>
          <p:nvPr/>
        </p:nvSpPr>
        <p:spPr>
          <a:xfrm>
            <a:off x="4273701" y="8135128"/>
            <a:ext cx="517716" cy="839191"/>
          </a:xfrm>
          <a:prstGeom prst="rect">
            <a:avLst/>
          </a:pr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C6766D7B-BED4-E1F1-2148-2AAFF66EAA25}"/>
              </a:ext>
            </a:extLst>
          </p:cNvPr>
          <p:cNvSpPr/>
          <p:nvPr/>
        </p:nvSpPr>
        <p:spPr>
          <a:xfrm>
            <a:off x="5153139" y="8549019"/>
            <a:ext cx="141620" cy="167896"/>
          </a:xfrm>
          <a:prstGeom prst="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25207EEF-D4DB-3107-01FE-D028545825E2}"/>
              </a:ext>
            </a:extLst>
          </p:cNvPr>
          <p:cNvSpPr/>
          <p:nvPr/>
        </p:nvSpPr>
        <p:spPr>
          <a:xfrm>
            <a:off x="4287343" y="8145215"/>
            <a:ext cx="152048" cy="176349"/>
          </a:xfrm>
          <a:prstGeom prst="rect">
            <a:avLst/>
          </a:pr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8" name="Straight Arrow Connector 207">
            <a:extLst>
              <a:ext uri="{FF2B5EF4-FFF2-40B4-BE49-F238E27FC236}">
                <a16:creationId xmlns:a16="http://schemas.microsoft.com/office/drawing/2014/main" id="{9BE6E2C4-E1AF-2FF3-3784-ACAA97E5C3AD}"/>
              </a:ext>
            </a:extLst>
          </p:cNvPr>
          <p:cNvCxnSpPr>
            <a:cxnSpLocks/>
          </p:cNvCxnSpPr>
          <p:nvPr/>
        </p:nvCxnSpPr>
        <p:spPr>
          <a:xfrm>
            <a:off x="3374732" y="8820657"/>
            <a:ext cx="1576967" cy="5519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1EEA14BA-B74D-F266-1731-A6D4CAE4E805}"/>
              </a:ext>
            </a:extLst>
          </p:cNvPr>
          <p:cNvCxnSpPr>
            <a:cxnSpLocks/>
          </p:cNvCxnSpPr>
          <p:nvPr/>
        </p:nvCxnSpPr>
        <p:spPr>
          <a:xfrm flipV="1">
            <a:off x="3390382" y="8438864"/>
            <a:ext cx="871280" cy="38179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0" name="TextBox 209">
            <a:extLst>
              <a:ext uri="{FF2B5EF4-FFF2-40B4-BE49-F238E27FC236}">
                <a16:creationId xmlns:a16="http://schemas.microsoft.com/office/drawing/2014/main" id="{BAAA61DA-319C-CE15-D438-16B55695AFEF}"/>
              </a:ext>
            </a:extLst>
          </p:cNvPr>
          <p:cNvSpPr txBox="1"/>
          <p:nvPr/>
        </p:nvSpPr>
        <p:spPr>
          <a:xfrm>
            <a:off x="1515518" y="7992488"/>
            <a:ext cx="2419652" cy="1323439"/>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Large variation in relative hand-body scales between different people</a:t>
            </a:r>
          </a:p>
        </p:txBody>
      </p:sp>
      <p:pic>
        <p:nvPicPr>
          <p:cNvPr id="211" name="Picture 10">
            <a:extLst>
              <a:ext uri="{FF2B5EF4-FFF2-40B4-BE49-F238E27FC236}">
                <a16:creationId xmlns:a16="http://schemas.microsoft.com/office/drawing/2014/main" id="{61A1C8D7-A942-AFA4-27A0-F58A3EFED2D1}"/>
              </a:ext>
            </a:extLst>
          </p:cNvPr>
          <p:cNvPicPr>
            <a:picLocks noChangeAspect="1"/>
          </p:cNvPicPr>
          <p:nvPr/>
        </p:nvPicPr>
        <p:blipFill>
          <a:blip r:embed="rId7"/>
          <a:stretch>
            <a:fillRect/>
          </a:stretch>
        </p:blipFill>
        <p:spPr>
          <a:xfrm>
            <a:off x="3753769" y="10524151"/>
            <a:ext cx="3032693" cy="2184615"/>
          </a:xfrm>
          <a:prstGeom prst="rect">
            <a:avLst/>
          </a:prstGeom>
          <a:noFill/>
          <a:ln>
            <a:noFill/>
          </a:ln>
        </p:spPr>
      </p:pic>
      <p:cxnSp>
        <p:nvCxnSpPr>
          <p:cNvPr id="212" name="Straight Arrow Connector 211">
            <a:extLst>
              <a:ext uri="{FF2B5EF4-FFF2-40B4-BE49-F238E27FC236}">
                <a16:creationId xmlns:a16="http://schemas.microsoft.com/office/drawing/2014/main" id="{B9A2C74E-8FC3-DABE-B891-2C45AB3DB47F}"/>
              </a:ext>
            </a:extLst>
          </p:cNvPr>
          <p:cNvCxnSpPr>
            <a:cxnSpLocks/>
          </p:cNvCxnSpPr>
          <p:nvPr/>
        </p:nvCxnSpPr>
        <p:spPr>
          <a:xfrm>
            <a:off x="3374732" y="11444012"/>
            <a:ext cx="1265122" cy="12535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3" name="TextBox 212">
            <a:extLst>
              <a:ext uri="{FF2B5EF4-FFF2-40B4-BE49-F238E27FC236}">
                <a16:creationId xmlns:a16="http://schemas.microsoft.com/office/drawing/2014/main" id="{62B040CD-7981-7AD0-D509-A6908CD4FD3C}"/>
              </a:ext>
            </a:extLst>
          </p:cNvPr>
          <p:cNvSpPr txBox="1"/>
          <p:nvPr/>
        </p:nvSpPr>
        <p:spPr>
          <a:xfrm>
            <a:off x="1697932" y="11017421"/>
            <a:ext cx="2419652" cy="1015663"/>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Poses are not detected for occluded people</a:t>
            </a:r>
          </a:p>
        </p:txBody>
      </p:sp>
      <p:cxnSp>
        <p:nvCxnSpPr>
          <p:cNvPr id="214" name="Straight Arrow Connector 213">
            <a:extLst>
              <a:ext uri="{FF2B5EF4-FFF2-40B4-BE49-F238E27FC236}">
                <a16:creationId xmlns:a16="http://schemas.microsoft.com/office/drawing/2014/main" id="{39F9ED9C-2A79-0CE3-51EE-5FAD983DA750}"/>
              </a:ext>
            </a:extLst>
          </p:cNvPr>
          <p:cNvCxnSpPr>
            <a:cxnSpLocks/>
          </p:cNvCxnSpPr>
          <p:nvPr/>
        </p:nvCxnSpPr>
        <p:spPr>
          <a:xfrm flipH="1" flipV="1">
            <a:off x="6614775" y="11445736"/>
            <a:ext cx="435568" cy="3385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Straight Arrow Connector 214">
            <a:extLst>
              <a:ext uri="{FF2B5EF4-FFF2-40B4-BE49-F238E27FC236}">
                <a16:creationId xmlns:a16="http://schemas.microsoft.com/office/drawing/2014/main" id="{14E14468-280C-799F-1715-D605E3DD66BC}"/>
              </a:ext>
            </a:extLst>
          </p:cNvPr>
          <p:cNvCxnSpPr>
            <a:cxnSpLocks/>
          </p:cNvCxnSpPr>
          <p:nvPr/>
        </p:nvCxnSpPr>
        <p:spPr>
          <a:xfrm flipH="1">
            <a:off x="6516121" y="11490598"/>
            <a:ext cx="534222" cy="20633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6" name="TextBox 215">
            <a:extLst>
              <a:ext uri="{FF2B5EF4-FFF2-40B4-BE49-F238E27FC236}">
                <a16:creationId xmlns:a16="http://schemas.microsoft.com/office/drawing/2014/main" id="{B09A5C63-CC47-D98F-1C1A-11F8008652B5}"/>
              </a:ext>
            </a:extLst>
          </p:cNvPr>
          <p:cNvSpPr txBox="1"/>
          <p:nvPr/>
        </p:nvSpPr>
        <p:spPr>
          <a:xfrm>
            <a:off x="6912892" y="11108626"/>
            <a:ext cx="2419652" cy="1015663"/>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Detected skeletons are mixed up between people</a:t>
            </a:r>
          </a:p>
        </p:txBody>
      </p:sp>
      <p:pic>
        <p:nvPicPr>
          <p:cNvPr id="30" name="Picture 29">
            <a:extLst>
              <a:ext uri="{FF2B5EF4-FFF2-40B4-BE49-F238E27FC236}">
                <a16:creationId xmlns:a16="http://schemas.microsoft.com/office/drawing/2014/main" id="{22EFB5AE-78B7-11AD-53E5-9D0D3E8E1238}"/>
              </a:ext>
            </a:extLst>
          </p:cNvPr>
          <p:cNvPicPr>
            <a:picLocks noChangeAspect="1"/>
          </p:cNvPicPr>
          <p:nvPr/>
        </p:nvPicPr>
        <p:blipFill>
          <a:blip r:embed="rId8"/>
          <a:stretch>
            <a:fillRect/>
          </a:stretch>
        </p:blipFill>
        <p:spPr>
          <a:xfrm>
            <a:off x="9156754" y="3117420"/>
            <a:ext cx="7874328" cy="2800190"/>
          </a:xfrm>
          <a:prstGeom prst="rect">
            <a:avLst/>
          </a:prstGeom>
        </p:spPr>
      </p:pic>
      <p:cxnSp>
        <p:nvCxnSpPr>
          <p:cNvPr id="217" name="Straight Arrow Connector 216">
            <a:extLst>
              <a:ext uri="{FF2B5EF4-FFF2-40B4-BE49-F238E27FC236}">
                <a16:creationId xmlns:a16="http://schemas.microsoft.com/office/drawing/2014/main" id="{B1C8840F-1995-B70A-1AF1-2CF926F84964}"/>
              </a:ext>
            </a:extLst>
          </p:cNvPr>
          <p:cNvCxnSpPr>
            <a:cxnSpLocks/>
          </p:cNvCxnSpPr>
          <p:nvPr/>
        </p:nvCxnSpPr>
        <p:spPr>
          <a:xfrm flipH="1" flipV="1">
            <a:off x="14295390" y="5397656"/>
            <a:ext cx="256627" cy="5283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8" name="Google Shape;107;p1">
            <a:extLst>
              <a:ext uri="{FF2B5EF4-FFF2-40B4-BE49-F238E27FC236}">
                <a16:creationId xmlns:a16="http://schemas.microsoft.com/office/drawing/2014/main" id="{585CF956-88C7-B5D6-356A-272D4BAFB2D7}"/>
              </a:ext>
            </a:extLst>
          </p:cNvPr>
          <p:cNvSpPr txBox="1"/>
          <p:nvPr/>
        </p:nvSpPr>
        <p:spPr>
          <a:xfrm>
            <a:off x="9242367" y="6382234"/>
            <a:ext cx="7504306" cy="830956"/>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0"/>
              </a:spcAft>
              <a:buNone/>
            </a:pPr>
            <a:r>
              <a:rPr lang="en-US" sz="2640" b="1" dirty="0">
                <a:solidFill>
                  <a:schemeClr val="accent6">
                    <a:lumMod val="50000"/>
                  </a:schemeClr>
                </a:solidFill>
                <a:latin typeface="Arial"/>
                <a:ea typeface="Arial"/>
                <a:cs typeface="Arial"/>
                <a:sym typeface="Arial"/>
              </a:rPr>
              <a:t>Hand-Body Association Module</a:t>
            </a:r>
            <a:endParaRPr sz="2640" b="1" dirty="0">
              <a:solidFill>
                <a:schemeClr val="accent6">
                  <a:lumMod val="50000"/>
                </a:schemeClr>
              </a:solidFill>
              <a:latin typeface="Arial"/>
              <a:ea typeface="Arial"/>
              <a:cs typeface="Arial"/>
              <a:sym typeface="Arial"/>
            </a:endParaRPr>
          </a:p>
          <a:p>
            <a:pPr marR="0" lvl="0" algn="l" rtl="0">
              <a:spcBef>
                <a:spcPts val="0"/>
              </a:spcBef>
              <a:spcAft>
                <a:spcPts val="0"/>
              </a:spcAft>
              <a:buClr>
                <a:schemeClr val="dk1"/>
              </a:buClr>
              <a:buSzPts val="2160"/>
            </a:pPr>
            <a:r>
              <a:rPr lang="en-US" sz="2160" dirty="0">
                <a:solidFill>
                  <a:schemeClr val="dk1"/>
                </a:solidFill>
                <a:latin typeface="Calibri"/>
                <a:ea typeface="Calibri"/>
                <a:cs typeface="Calibri"/>
                <a:sym typeface="Calibri"/>
              </a:rPr>
              <a:t> </a:t>
            </a:r>
            <a:endParaRPr dirty="0"/>
          </a:p>
        </p:txBody>
      </p:sp>
      <p:pic>
        <p:nvPicPr>
          <p:cNvPr id="32" name="Picture 31">
            <a:extLst>
              <a:ext uri="{FF2B5EF4-FFF2-40B4-BE49-F238E27FC236}">
                <a16:creationId xmlns:a16="http://schemas.microsoft.com/office/drawing/2014/main" id="{18ADAD27-13F4-ACD8-1451-7075FC30716A}"/>
              </a:ext>
            </a:extLst>
          </p:cNvPr>
          <p:cNvPicPr>
            <a:picLocks noChangeAspect="1"/>
          </p:cNvPicPr>
          <p:nvPr/>
        </p:nvPicPr>
        <p:blipFill>
          <a:blip r:embed="rId9"/>
          <a:stretch>
            <a:fillRect/>
          </a:stretch>
        </p:blipFill>
        <p:spPr>
          <a:xfrm>
            <a:off x="9242367" y="6979927"/>
            <a:ext cx="7804732" cy="3157788"/>
          </a:xfrm>
          <a:prstGeom prst="rect">
            <a:avLst/>
          </a:prstGeom>
        </p:spPr>
      </p:pic>
      <p:sp>
        <p:nvSpPr>
          <p:cNvPr id="219" name="Google Shape;108;p1">
            <a:extLst>
              <a:ext uri="{FF2B5EF4-FFF2-40B4-BE49-F238E27FC236}">
                <a16:creationId xmlns:a16="http://schemas.microsoft.com/office/drawing/2014/main" id="{FCE5E065-8814-74E7-6586-AF6F5F5F9425}"/>
              </a:ext>
            </a:extLst>
          </p:cNvPr>
          <p:cNvSpPr txBox="1"/>
          <p:nvPr/>
        </p:nvSpPr>
        <p:spPr>
          <a:xfrm>
            <a:off x="9282175" y="10533829"/>
            <a:ext cx="7431558" cy="1828152"/>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0"/>
              </a:spcAft>
              <a:buNone/>
            </a:pPr>
            <a:r>
              <a:rPr lang="en-US" sz="2640" b="1" dirty="0">
                <a:solidFill>
                  <a:schemeClr val="accent6">
                    <a:lumMod val="50000"/>
                  </a:schemeClr>
                </a:solidFill>
                <a:latin typeface="Arial"/>
                <a:ea typeface="Arial"/>
                <a:cs typeface="Arial"/>
                <a:sym typeface="Arial"/>
              </a:rPr>
              <a:t>Overlap Estimation Module</a:t>
            </a:r>
            <a:endParaRPr sz="2640" b="1" dirty="0">
              <a:solidFill>
                <a:schemeClr val="accent6">
                  <a:lumMod val="50000"/>
                </a:schemeClr>
              </a:solidFill>
              <a:latin typeface="Arial"/>
              <a:ea typeface="Arial"/>
              <a:cs typeface="Arial"/>
              <a:sym typeface="Arial"/>
            </a:endParaRPr>
          </a:p>
          <a:p>
            <a:pPr marR="0" lvl="0" algn="l" rtl="0">
              <a:spcBef>
                <a:spcPts val="0"/>
              </a:spcBef>
              <a:spcAft>
                <a:spcPts val="0"/>
              </a:spcAft>
              <a:buClr>
                <a:schemeClr val="dk1"/>
              </a:buClr>
              <a:buSzPts val="2160"/>
            </a:pPr>
            <a:endParaRPr lang="en-US" sz="2160" dirty="0">
              <a:solidFill>
                <a:schemeClr val="dk1"/>
              </a:solidFill>
              <a:latin typeface="Calibri"/>
              <a:cs typeface="Calibri"/>
              <a:sym typeface="Calibri"/>
            </a:endParaRPr>
          </a:p>
          <a:p>
            <a:pPr marL="285750" marR="0" lvl="0" indent="-285750" algn="l" rtl="0">
              <a:spcBef>
                <a:spcPts val="0"/>
              </a:spcBef>
              <a:spcAft>
                <a:spcPts val="0"/>
              </a:spcAft>
              <a:buClr>
                <a:schemeClr val="dk1"/>
              </a:buClr>
              <a:buSzPts val="2160"/>
              <a:buFont typeface="Arial" panose="020B0604020202020204" pitchFamily="34" charset="0"/>
              <a:buChar char="•"/>
            </a:pPr>
            <a:r>
              <a:rPr lang="en-US" sz="2160" dirty="0">
                <a:solidFill>
                  <a:schemeClr val="dk1"/>
                </a:solidFill>
                <a:latin typeface="Calibri"/>
                <a:cs typeface="Calibri"/>
                <a:sym typeface="Calibri"/>
              </a:rPr>
              <a:t>For each hand </a:t>
            </a:r>
            <a:r>
              <a:rPr lang="en-US" sz="2160" b="1" dirty="0">
                <a:solidFill>
                  <a:schemeClr val="dk1"/>
                </a:solidFill>
                <a:latin typeface="Calibri"/>
                <a:cs typeface="Calibri"/>
                <a:sym typeface="Calibri"/>
              </a:rPr>
              <a:t>h</a:t>
            </a:r>
            <a:r>
              <a:rPr lang="en-US" sz="2160" dirty="0">
                <a:solidFill>
                  <a:schemeClr val="dk1"/>
                </a:solidFill>
                <a:latin typeface="Calibri"/>
                <a:cs typeface="Calibri"/>
                <a:sym typeface="Calibri"/>
              </a:rPr>
              <a:t> and body </a:t>
            </a:r>
            <a:r>
              <a:rPr lang="en-US" sz="2160" b="1" dirty="0">
                <a:solidFill>
                  <a:schemeClr val="dk1"/>
                </a:solidFill>
                <a:latin typeface="Calibri"/>
                <a:cs typeface="Calibri"/>
                <a:sym typeface="Calibri"/>
              </a:rPr>
              <a:t>b</a:t>
            </a:r>
            <a:r>
              <a:rPr lang="en-US" sz="2160" dirty="0">
                <a:solidFill>
                  <a:schemeClr val="dk1"/>
                </a:solidFill>
                <a:latin typeface="Calibri"/>
                <a:cs typeface="Calibri"/>
                <a:sym typeface="Calibri"/>
              </a:rPr>
              <a:t>, estimate the probability that they overlap: P(</a:t>
            </a:r>
            <a:r>
              <a:rPr lang="en-US" sz="2160" dirty="0" err="1">
                <a:solidFill>
                  <a:schemeClr val="dk1"/>
                </a:solidFill>
                <a:latin typeface="Calibri"/>
                <a:cs typeface="Calibri"/>
                <a:sym typeface="Calibri"/>
              </a:rPr>
              <a:t>I</a:t>
            </a:r>
            <a:r>
              <a:rPr lang="en-US" sz="2160" b="1" baseline="-25000" dirty="0" err="1">
                <a:solidFill>
                  <a:schemeClr val="dk1"/>
                </a:solidFill>
                <a:latin typeface="Calibri"/>
                <a:cs typeface="Calibri"/>
                <a:sym typeface="Calibri"/>
              </a:rPr>
              <a:t>h,b</a:t>
            </a:r>
            <a:r>
              <a:rPr lang="en-US" sz="2160" b="1" baseline="-25000" dirty="0">
                <a:solidFill>
                  <a:schemeClr val="dk1"/>
                </a:solidFill>
                <a:latin typeface="Calibri"/>
                <a:cs typeface="Calibri"/>
                <a:sym typeface="Calibri"/>
              </a:rPr>
              <a:t> </a:t>
            </a:r>
            <a:r>
              <a:rPr lang="en-US" sz="2160" dirty="0">
                <a:solidFill>
                  <a:schemeClr val="dk1"/>
                </a:solidFill>
                <a:latin typeface="Calibri"/>
                <a:cs typeface="Calibri"/>
                <a:sym typeface="Calibri"/>
              </a:rPr>
              <a:t>= 1)</a:t>
            </a:r>
          </a:p>
          <a:p>
            <a:pPr marL="285750" marR="0" lvl="0" indent="-285750" algn="l" rtl="0">
              <a:spcBef>
                <a:spcPts val="0"/>
              </a:spcBef>
              <a:spcAft>
                <a:spcPts val="0"/>
              </a:spcAft>
              <a:buClr>
                <a:schemeClr val="dk1"/>
              </a:buClr>
              <a:buSzPts val="2160"/>
              <a:buFont typeface="Arial" panose="020B0604020202020204" pitchFamily="34" charset="0"/>
              <a:buChar char="•"/>
            </a:pPr>
            <a:r>
              <a:rPr lang="en-US" sz="2160" dirty="0">
                <a:solidFill>
                  <a:schemeClr val="dk1"/>
                </a:solidFill>
                <a:latin typeface="Calibri"/>
                <a:cs typeface="Calibri"/>
                <a:sym typeface="Calibri"/>
              </a:rPr>
              <a:t>Learn using the appearance features of </a:t>
            </a:r>
            <a:r>
              <a:rPr lang="en-US" sz="2160" b="1" dirty="0">
                <a:solidFill>
                  <a:schemeClr val="dk1"/>
                </a:solidFill>
                <a:latin typeface="Calibri"/>
                <a:cs typeface="Calibri"/>
                <a:sym typeface="Calibri"/>
              </a:rPr>
              <a:t>h</a:t>
            </a:r>
            <a:r>
              <a:rPr lang="en-US" sz="2160" dirty="0">
                <a:solidFill>
                  <a:schemeClr val="dk1"/>
                </a:solidFill>
                <a:latin typeface="Calibri"/>
                <a:cs typeface="Calibri"/>
                <a:sym typeface="Calibri"/>
              </a:rPr>
              <a:t> and </a:t>
            </a:r>
            <a:r>
              <a:rPr lang="en-US" sz="2160" b="1" dirty="0">
                <a:solidFill>
                  <a:schemeClr val="dk1"/>
                </a:solidFill>
                <a:latin typeface="Calibri"/>
                <a:cs typeface="Calibri"/>
                <a:sym typeface="Calibri"/>
              </a:rPr>
              <a:t>b</a:t>
            </a:r>
            <a:endParaRPr dirty="0"/>
          </a:p>
        </p:txBody>
      </p:sp>
      <p:pic>
        <p:nvPicPr>
          <p:cNvPr id="34" name="Picture 33">
            <a:extLst>
              <a:ext uri="{FF2B5EF4-FFF2-40B4-BE49-F238E27FC236}">
                <a16:creationId xmlns:a16="http://schemas.microsoft.com/office/drawing/2014/main" id="{05C0CAAF-2DDE-01D0-15F1-56D28C56C1A8}"/>
              </a:ext>
            </a:extLst>
          </p:cNvPr>
          <p:cNvPicPr>
            <a:picLocks noChangeAspect="1"/>
          </p:cNvPicPr>
          <p:nvPr/>
        </p:nvPicPr>
        <p:blipFill>
          <a:blip r:embed="rId10"/>
          <a:stretch>
            <a:fillRect/>
          </a:stretch>
        </p:blipFill>
        <p:spPr>
          <a:xfrm>
            <a:off x="10618843" y="14005042"/>
            <a:ext cx="4996089" cy="1768886"/>
          </a:xfrm>
          <a:prstGeom prst="rect">
            <a:avLst/>
          </a:prstGeom>
        </p:spPr>
      </p:pic>
      <p:pic>
        <p:nvPicPr>
          <p:cNvPr id="220" name="Picture 2">
            <a:extLst>
              <a:ext uri="{FF2B5EF4-FFF2-40B4-BE49-F238E27FC236}">
                <a16:creationId xmlns:a16="http://schemas.microsoft.com/office/drawing/2014/main" id="{F232158D-DAAC-EF75-10A5-105FCBD237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672613" y="3773359"/>
            <a:ext cx="3141018" cy="2095953"/>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2">
            <a:extLst>
              <a:ext uri="{FF2B5EF4-FFF2-40B4-BE49-F238E27FC236}">
                <a16:creationId xmlns:a16="http://schemas.microsoft.com/office/drawing/2014/main" id="{A2068F2F-5EC4-48EC-A309-5888B7FAF6C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107716" y="3773359"/>
            <a:ext cx="3141018" cy="20920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AC9B9490-80A1-0D73-1394-C14B46765797}"/>
              </a:ext>
            </a:extLst>
          </p:cNvPr>
          <p:cNvPicPr>
            <a:picLocks noChangeAspect="1"/>
          </p:cNvPicPr>
          <p:nvPr/>
        </p:nvPicPr>
        <p:blipFill>
          <a:blip r:embed="rId13"/>
          <a:stretch>
            <a:fillRect/>
          </a:stretch>
        </p:blipFill>
        <p:spPr>
          <a:xfrm>
            <a:off x="17202777" y="7123116"/>
            <a:ext cx="7718095" cy="2710890"/>
          </a:xfrm>
          <a:prstGeom prst="rect">
            <a:avLst/>
          </a:prstGeom>
        </p:spPr>
      </p:pic>
      <p:sp>
        <p:nvSpPr>
          <p:cNvPr id="223" name="Google Shape;110;p1">
            <a:extLst>
              <a:ext uri="{FF2B5EF4-FFF2-40B4-BE49-F238E27FC236}">
                <a16:creationId xmlns:a16="http://schemas.microsoft.com/office/drawing/2014/main" id="{52C0898E-4471-4BFE-B9F1-C8A55CCF237D}"/>
              </a:ext>
            </a:extLst>
          </p:cNvPr>
          <p:cNvSpPr txBox="1"/>
          <p:nvPr/>
        </p:nvSpPr>
        <p:spPr>
          <a:xfrm>
            <a:off x="17259289" y="5996789"/>
            <a:ext cx="7431558" cy="1711197"/>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0"/>
              </a:spcAft>
              <a:buNone/>
            </a:pPr>
            <a:r>
              <a:rPr lang="en-US" sz="2640" b="1" dirty="0">
                <a:solidFill>
                  <a:schemeClr val="accent6">
                    <a:lumMod val="50000"/>
                  </a:schemeClr>
                </a:solidFill>
                <a:latin typeface="Arial"/>
                <a:ea typeface="Arial"/>
                <a:cs typeface="Arial"/>
                <a:sym typeface="Arial"/>
              </a:rPr>
              <a:t>Quantitative Results</a:t>
            </a:r>
          </a:p>
          <a:p>
            <a:pPr marL="342900" marR="0" lvl="0" indent="-342900" algn="l" rtl="0">
              <a:spcBef>
                <a:spcPts val="0"/>
              </a:spcBef>
              <a:spcAft>
                <a:spcPts val="0"/>
              </a:spcAft>
              <a:buClr>
                <a:schemeClr val="dk1"/>
              </a:buClr>
              <a:buSzPts val="2160"/>
              <a:buFont typeface="Noto Sans Symbols"/>
              <a:buChar char="▪"/>
            </a:pPr>
            <a:r>
              <a:rPr lang="en-US" sz="2160" dirty="0">
                <a:solidFill>
                  <a:schemeClr val="dk1"/>
                </a:solidFill>
                <a:latin typeface="Calibri"/>
                <a:ea typeface="Calibri"/>
                <a:cs typeface="Calibri"/>
                <a:sym typeface="Calibri"/>
              </a:rPr>
              <a:t>Evaluation metric: Joint AP</a:t>
            </a:r>
          </a:p>
          <a:p>
            <a:pPr marL="342900" marR="0" lvl="0" indent="-342900" algn="l" rtl="0">
              <a:spcBef>
                <a:spcPts val="0"/>
              </a:spcBef>
              <a:spcAft>
                <a:spcPts val="0"/>
              </a:spcAft>
              <a:buClr>
                <a:schemeClr val="dk1"/>
              </a:buClr>
              <a:buSzPts val="2160"/>
              <a:buFont typeface="Noto Sans Symbols"/>
              <a:buChar char="▪"/>
            </a:pPr>
            <a:r>
              <a:rPr lang="en-US" sz="2160" dirty="0">
                <a:solidFill>
                  <a:schemeClr val="dk1"/>
                </a:solidFill>
                <a:latin typeface="Calibri"/>
                <a:ea typeface="Calibri"/>
                <a:cs typeface="Calibri"/>
                <a:sym typeface="Calibri"/>
              </a:rPr>
              <a:t>True positive: both hand and associated body have </a:t>
            </a:r>
            <a:r>
              <a:rPr lang="en-US" sz="2160" dirty="0" err="1">
                <a:solidFill>
                  <a:schemeClr val="dk1"/>
                </a:solidFill>
                <a:latin typeface="Calibri"/>
                <a:ea typeface="Calibri"/>
                <a:cs typeface="Calibri"/>
                <a:sym typeface="Calibri"/>
              </a:rPr>
              <a:t>IoU</a:t>
            </a:r>
            <a:r>
              <a:rPr lang="en-US" sz="2160" dirty="0">
                <a:solidFill>
                  <a:schemeClr val="dk1"/>
                </a:solidFill>
                <a:latin typeface="Calibri"/>
                <a:ea typeface="Calibri"/>
                <a:cs typeface="Calibri"/>
                <a:sym typeface="Calibri"/>
              </a:rPr>
              <a:t> &gt; 0.5 with ground truth</a:t>
            </a:r>
          </a:p>
          <a:p>
            <a:pPr marR="0" lvl="0" algn="l" rtl="0">
              <a:spcBef>
                <a:spcPts val="0"/>
              </a:spcBef>
              <a:spcAft>
                <a:spcPts val="0"/>
              </a:spcAft>
              <a:buClr>
                <a:schemeClr val="dk1"/>
              </a:buClr>
              <a:buSzPts val="2160"/>
            </a:pPr>
            <a:endParaRPr lang="en-US" dirty="0"/>
          </a:p>
        </p:txBody>
      </p:sp>
      <p:sp>
        <p:nvSpPr>
          <p:cNvPr id="224" name="Google Shape;110;p1">
            <a:extLst>
              <a:ext uri="{FF2B5EF4-FFF2-40B4-BE49-F238E27FC236}">
                <a16:creationId xmlns:a16="http://schemas.microsoft.com/office/drawing/2014/main" id="{C85064E6-1863-1ED5-1A9F-F68B0CEB6A22}"/>
              </a:ext>
            </a:extLst>
          </p:cNvPr>
          <p:cNvSpPr txBox="1"/>
          <p:nvPr/>
        </p:nvSpPr>
        <p:spPr>
          <a:xfrm>
            <a:off x="17304056" y="12111215"/>
            <a:ext cx="7826781" cy="3373191"/>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0"/>
              </a:spcAft>
              <a:buNone/>
            </a:pPr>
            <a:r>
              <a:rPr lang="en-US" sz="2640" b="1" dirty="0">
                <a:solidFill>
                  <a:schemeClr val="accent6">
                    <a:lumMod val="50000"/>
                  </a:schemeClr>
                </a:solidFill>
                <a:latin typeface="Arial"/>
                <a:ea typeface="Arial"/>
                <a:cs typeface="Arial"/>
                <a:sym typeface="Arial"/>
              </a:rPr>
              <a:t>Benefits of Hand-Body Assoc. : Hand Contact</a:t>
            </a:r>
            <a:endParaRPr lang="en-US" sz="2160" dirty="0">
              <a:solidFill>
                <a:schemeClr val="dk1"/>
              </a:solidFill>
              <a:latin typeface="Calibri"/>
              <a:ea typeface="Calibri"/>
              <a:cs typeface="Calibri"/>
              <a:sym typeface="Calibri"/>
            </a:endParaRPr>
          </a:p>
          <a:p>
            <a:pPr lvl="0"/>
            <a:r>
              <a:rPr lang="en-US" sz="2160" dirty="0">
                <a:solidFill>
                  <a:schemeClr val="dk1"/>
                </a:solidFill>
                <a:latin typeface="Calibri"/>
                <a:ea typeface="Calibri"/>
                <a:cs typeface="Calibri"/>
                <a:sym typeface="Calibri"/>
              </a:rPr>
              <a:t>Using hand-features to classify contact states: </a:t>
            </a:r>
          </a:p>
          <a:p>
            <a:pPr lvl="0"/>
            <a:endParaRPr lang="en-US" sz="2160" dirty="0">
              <a:solidFill>
                <a:schemeClr val="dk1"/>
              </a:solidFill>
              <a:latin typeface="Calibri"/>
              <a:ea typeface="Calibri"/>
              <a:cs typeface="Calibri"/>
              <a:sym typeface="Calibri"/>
            </a:endParaRPr>
          </a:p>
          <a:p>
            <a:pPr lvl="0"/>
            <a:endParaRPr lang="en-US" sz="2160" dirty="0">
              <a:solidFill>
                <a:schemeClr val="dk1"/>
              </a:solidFill>
              <a:latin typeface="Calibri"/>
              <a:ea typeface="Calibri"/>
              <a:cs typeface="Calibri"/>
              <a:sym typeface="Calibri"/>
            </a:endParaRPr>
          </a:p>
          <a:p>
            <a:pPr lvl="0"/>
            <a:endParaRPr lang="en-US" sz="2160" dirty="0">
              <a:solidFill>
                <a:schemeClr val="dk1"/>
              </a:solidFill>
              <a:latin typeface="Calibri"/>
              <a:ea typeface="Calibri"/>
              <a:cs typeface="Calibri"/>
              <a:sym typeface="Calibri"/>
            </a:endParaRPr>
          </a:p>
          <a:p>
            <a:pPr lvl="0"/>
            <a:endParaRPr lang="en-US" sz="2160" dirty="0">
              <a:solidFill>
                <a:schemeClr val="dk1"/>
              </a:solidFill>
              <a:latin typeface="Calibri"/>
              <a:ea typeface="Calibri"/>
              <a:cs typeface="Calibri"/>
              <a:sym typeface="Calibri"/>
            </a:endParaRPr>
          </a:p>
          <a:p>
            <a:pPr lvl="0"/>
            <a:endParaRPr lang="en-US" sz="2160" dirty="0">
              <a:solidFill>
                <a:schemeClr val="dk1"/>
              </a:solidFill>
              <a:latin typeface="Calibri"/>
              <a:ea typeface="Calibri"/>
              <a:cs typeface="Calibri"/>
              <a:sym typeface="Calibri"/>
            </a:endParaRPr>
          </a:p>
          <a:p>
            <a:pPr lvl="0"/>
            <a:endParaRPr lang="en-US" sz="2160" dirty="0">
              <a:solidFill>
                <a:schemeClr val="dk1"/>
              </a:solidFill>
              <a:latin typeface="Calibri"/>
              <a:ea typeface="Calibri"/>
              <a:cs typeface="Calibri"/>
              <a:sym typeface="Calibri"/>
            </a:endParaRPr>
          </a:p>
          <a:p>
            <a:pPr lvl="0"/>
            <a:endParaRPr lang="en-US" sz="2160" b="1" dirty="0">
              <a:solidFill>
                <a:schemeClr val="accent1"/>
              </a:solidFill>
              <a:latin typeface="Arial"/>
              <a:ea typeface="Arial"/>
              <a:cs typeface="Arial"/>
              <a:sym typeface="Arial"/>
            </a:endParaRPr>
          </a:p>
          <a:p>
            <a:pPr marR="0" lvl="0" algn="l" rtl="0">
              <a:spcBef>
                <a:spcPts val="0"/>
              </a:spcBef>
              <a:spcAft>
                <a:spcPts val="0"/>
              </a:spcAft>
              <a:buClr>
                <a:schemeClr val="dk1"/>
              </a:buClr>
              <a:buSzPts val="2160"/>
            </a:pPr>
            <a:endParaRPr lang="en-US" dirty="0"/>
          </a:p>
        </p:txBody>
      </p:sp>
      <p:pic>
        <p:nvPicPr>
          <p:cNvPr id="36" name="Picture 35">
            <a:extLst>
              <a:ext uri="{FF2B5EF4-FFF2-40B4-BE49-F238E27FC236}">
                <a16:creationId xmlns:a16="http://schemas.microsoft.com/office/drawing/2014/main" id="{0B6E3EAF-C629-4836-4A18-46084EC08ADE}"/>
              </a:ext>
            </a:extLst>
          </p:cNvPr>
          <p:cNvPicPr>
            <a:picLocks noChangeAspect="1"/>
          </p:cNvPicPr>
          <p:nvPr/>
        </p:nvPicPr>
        <p:blipFill>
          <a:blip r:embed="rId14"/>
          <a:stretch>
            <a:fillRect/>
          </a:stretch>
        </p:blipFill>
        <p:spPr>
          <a:xfrm>
            <a:off x="17145001" y="10595334"/>
            <a:ext cx="7692822" cy="1401468"/>
          </a:xfrm>
          <a:prstGeom prst="rect">
            <a:avLst/>
          </a:prstGeom>
        </p:spPr>
      </p:pic>
      <p:sp>
        <p:nvSpPr>
          <p:cNvPr id="225" name="Google Shape;110;p1">
            <a:extLst>
              <a:ext uri="{FF2B5EF4-FFF2-40B4-BE49-F238E27FC236}">
                <a16:creationId xmlns:a16="http://schemas.microsoft.com/office/drawing/2014/main" id="{02C28D92-DF6D-C399-CBEF-A5F1D65CBE7C}"/>
              </a:ext>
            </a:extLst>
          </p:cNvPr>
          <p:cNvSpPr txBox="1"/>
          <p:nvPr/>
        </p:nvSpPr>
        <p:spPr>
          <a:xfrm>
            <a:off x="17259289" y="9985195"/>
            <a:ext cx="7431558" cy="1046400"/>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0"/>
              </a:spcAft>
              <a:buNone/>
            </a:pPr>
            <a:r>
              <a:rPr lang="en-US" sz="2640" b="1" dirty="0">
                <a:solidFill>
                  <a:schemeClr val="accent6">
                    <a:lumMod val="50000"/>
                  </a:schemeClr>
                </a:solidFill>
                <a:latin typeface="Arial"/>
                <a:ea typeface="Arial"/>
                <a:cs typeface="Arial"/>
                <a:sym typeface="Arial"/>
              </a:rPr>
              <a:t>Benefits of Hand-Body Assoc. : Hand Tracking</a:t>
            </a:r>
          </a:p>
          <a:p>
            <a:pPr lvl="0"/>
            <a:r>
              <a:rPr lang="en-US" sz="2160" dirty="0">
                <a:solidFill>
                  <a:schemeClr val="dk1"/>
                </a:solidFill>
                <a:latin typeface="Calibri"/>
                <a:ea typeface="Calibri"/>
                <a:cs typeface="Calibri"/>
                <a:sym typeface="Calibri"/>
              </a:rPr>
              <a:t>Results on YoutubeHands-20 dataset</a:t>
            </a:r>
            <a:endParaRPr lang="en-US" sz="2160" b="1" dirty="0">
              <a:solidFill>
                <a:schemeClr val="accent1"/>
              </a:solidFill>
              <a:latin typeface="Arial"/>
              <a:ea typeface="Arial"/>
              <a:cs typeface="Arial"/>
              <a:sym typeface="Arial"/>
            </a:endParaRPr>
          </a:p>
          <a:p>
            <a:pPr marR="0" lvl="0" algn="l" rtl="0">
              <a:spcBef>
                <a:spcPts val="0"/>
              </a:spcBef>
              <a:spcAft>
                <a:spcPts val="0"/>
              </a:spcAft>
              <a:buClr>
                <a:schemeClr val="dk1"/>
              </a:buClr>
              <a:buSzPts val="2160"/>
            </a:pPr>
            <a:endParaRPr lang="en-US" dirty="0"/>
          </a:p>
        </p:txBody>
      </p:sp>
      <p:pic>
        <p:nvPicPr>
          <p:cNvPr id="38" name="Picture 37">
            <a:extLst>
              <a:ext uri="{FF2B5EF4-FFF2-40B4-BE49-F238E27FC236}">
                <a16:creationId xmlns:a16="http://schemas.microsoft.com/office/drawing/2014/main" id="{6B275ED8-CE34-1716-D7AA-958113760889}"/>
              </a:ext>
            </a:extLst>
          </p:cNvPr>
          <p:cNvPicPr>
            <a:picLocks noChangeAspect="1"/>
          </p:cNvPicPr>
          <p:nvPr/>
        </p:nvPicPr>
        <p:blipFill>
          <a:blip r:embed="rId15"/>
          <a:stretch>
            <a:fillRect/>
          </a:stretch>
        </p:blipFill>
        <p:spPr>
          <a:xfrm>
            <a:off x="17235733" y="12900924"/>
            <a:ext cx="7602090" cy="1497489"/>
          </a:xfrm>
          <a:prstGeom prst="rect">
            <a:avLst/>
          </a:prstGeom>
        </p:spPr>
      </p:pic>
      <p:pic>
        <p:nvPicPr>
          <p:cNvPr id="39" name="Picture 38">
            <a:extLst>
              <a:ext uri="{FF2B5EF4-FFF2-40B4-BE49-F238E27FC236}">
                <a16:creationId xmlns:a16="http://schemas.microsoft.com/office/drawing/2014/main" id="{2025B7FB-BC4F-421B-D0A5-447494B424CF}"/>
              </a:ext>
            </a:extLst>
          </p:cNvPr>
          <p:cNvPicPr>
            <a:picLocks noChangeAspect="1"/>
          </p:cNvPicPr>
          <p:nvPr/>
        </p:nvPicPr>
        <p:blipFill>
          <a:blip r:embed="rId16"/>
          <a:stretch>
            <a:fillRect/>
          </a:stretch>
        </p:blipFill>
        <p:spPr>
          <a:xfrm>
            <a:off x="17259290" y="14682739"/>
            <a:ext cx="7562494" cy="1379478"/>
          </a:xfrm>
          <a:prstGeom prst="rect">
            <a:avLst/>
          </a:prstGeom>
        </p:spPr>
      </p:pic>
      <p:pic>
        <p:nvPicPr>
          <p:cNvPr id="40" name="Picture 39">
            <a:extLst>
              <a:ext uri="{FF2B5EF4-FFF2-40B4-BE49-F238E27FC236}">
                <a16:creationId xmlns:a16="http://schemas.microsoft.com/office/drawing/2014/main" id="{83C9D633-9D59-DED0-54BA-ED60FF1F1E2F}"/>
              </a:ext>
            </a:extLst>
          </p:cNvPr>
          <p:cNvPicPr>
            <a:picLocks noChangeAspect="1"/>
          </p:cNvPicPr>
          <p:nvPr/>
        </p:nvPicPr>
        <p:blipFill>
          <a:blip r:embed="rId17"/>
          <a:stretch>
            <a:fillRect/>
          </a:stretch>
        </p:blipFill>
        <p:spPr>
          <a:xfrm>
            <a:off x="30452966" y="15180537"/>
            <a:ext cx="1040683" cy="1043562"/>
          </a:xfrm>
          <a:prstGeom prst="rect">
            <a:avLst/>
          </a:prstGeom>
        </p:spPr>
      </p:pic>
      <p:pic>
        <p:nvPicPr>
          <p:cNvPr id="1026" name="Picture 2">
            <a:extLst>
              <a:ext uri="{FF2B5EF4-FFF2-40B4-BE49-F238E27FC236}">
                <a16:creationId xmlns:a16="http://schemas.microsoft.com/office/drawing/2014/main" id="{D8CBF49E-C1FA-6FE8-43A4-2E894B2D4C9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031085" y="3096224"/>
            <a:ext cx="3304971" cy="24175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30B8DF0-D783-779C-3F9F-A07B413C709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394385" y="3096224"/>
            <a:ext cx="3193023" cy="23755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A10613D-7EFB-40B9-D399-1B249F81717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008178" y="5605811"/>
            <a:ext cx="3322803" cy="2375573"/>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225" descr="A picture containing text, person, group, posing&#10;&#10;Description automatically generated">
            <a:extLst>
              <a:ext uri="{FF2B5EF4-FFF2-40B4-BE49-F238E27FC236}">
                <a16:creationId xmlns:a16="http://schemas.microsoft.com/office/drawing/2014/main" id="{6E4389F4-3AF0-790B-BD89-C5E60636EC7D}"/>
              </a:ext>
            </a:extLst>
          </p:cNvPr>
          <p:cNvPicPr>
            <a:picLocks noChangeAspect="1"/>
          </p:cNvPicPr>
          <p:nvPr/>
        </p:nvPicPr>
        <p:blipFill>
          <a:blip r:embed="rId21"/>
          <a:stretch>
            <a:fillRect/>
          </a:stretch>
        </p:blipFill>
        <p:spPr>
          <a:xfrm>
            <a:off x="28394385" y="5562012"/>
            <a:ext cx="3193023" cy="2419372"/>
          </a:xfrm>
          <a:prstGeom prst="rect">
            <a:avLst/>
          </a:prstGeom>
        </p:spPr>
      </p:pic>
      <p:pic>
        <p:nvPicPr>
          <p:cNvPr id="227" name="Picture 4">
            <a:extLst>
              <a:ext uri="{FF2B5EF4-FFF2-40B4-BE49-F238E27FC236}">
                <a16:creationId xmlns:a16="http://schemas.microsoft.com/office/drawing/2014/main" id="{0DC9B53C-3A48-BDA7-7E8C-F26F62AB7D40}"/>
              </a:ext>
            </a:extLst>
          </p:cNvPr>
          <p:cNvPicPr>
            <a:picLocks noChangeAspect="1"/>
          </p:cNvPicPr>
          <p:nvPr/>
        </p:nvPicPr>
        <p:blipFill>
          <a:blip r:embed="rId22"/>
          <a:stretch>
            <a:fillRect/>
          </a:stretch>
        </p:blipFill>
        <p:spPr>
          <a:xfrm>
            <a:off x="25031085" y="8059986"/>
            <a:ext cx="3299897" cy="2473844"/>
          </a:xfrm>
          <a:prstGeom prst="rect">
            <a:avLst/>
          </a:prstGeom>
        </p:spPr>
      </p:pic>
      <p:pic>
        <p:nvPicPr>
          <p:cNvPr id="228" name="Picture 4" descr="A picture containing person, wall, indoor&#10;&#10;Description automatically generated">
            <a:extLst>
              <a:ext uri="{FF2B5EF4-FFF2-40B4-BE49-F238E27FC236}">
                <a16:creationId xmlns:a16="http://schemas.microsoft.com/office/drawing/2014/main" id="{D0FBAD4C-68D0-3790-2E2A-AEF0F0476F48}"/>
              </a:ext>
            </a:extLst>
          </p:cNvPr>
          <p:cNvPicPr>
            <a:picLocks noChangeAspect="1"/>
          </p:cNvPicPr>
          <p:nvPr/>
        </p:nvPicPr>
        <p:blipFill>
          <a:blip r:embed="rId23"/>
          <a:stretch>
            <a:fillRect/>
          </a:stretch>
        </p:blipFill>
        <p:spPr>
          <a:xfrm>
            <a:off x="28364903" y="8058130"/>
            <a:ext cx="3201370" cy="2473844"/>
          </a:xfrm>
          <a:prstGeom prst="rect">
            <a:avLst/>
          </a:prstGeom>
        </p:spPr>
      </p:pic>
      <p:pic>
        <p:nvPicPr>
          <p:cNvPr id="229" name="Picture 4" descr="A group of people posing for a photo&#10;&#10;Description automatically generated">
            <a:extLst>
              <a:ext uri="{FF2B5EF4-FFF2-40B4-BE49-F238E27FC236}">
                <a16:creationId xmlns:a16="http://schemas.microsoft.com/office/drawing/2014/main" id="{AF0DE85C-686E-4933-7BE9-3FFC5E0B87AE}"/>
              </a:ext>
            </a:extLst>
          </p:cNvPr>
          <p:cNvPicPr>
            <a:picLocks noChangeAspect="1"/>
          </p:cNvPicPr>
          <p:nvPr/>
        </p:nvPicPr>
        <p:blipFill>
          <a:blip r:embed="rId24"/>
          <a:stretch>
            <a:fillRect/>
          </a:stretch>
        </p:blipFill>
        <p:spPr>
          <a:xfrm>
            <a:off x="25029594" y="10608720"/>
            <a:ext cx="3299897" cy="2471295"/>
          </a:xfrm>
          <a:prstGeom prst="rect">
            <a:avLst/>
          </a:prstGeom>
          <a:noFill/>
          <a:ln>
            <a:noFill/>
          </a:ln>
        </p:spPr>
      </p:pic>
      <p:pic>
        <p:nvPicPr>
          <p:cNvPr id="230" name="Picture 4" descr="A picture containing person, standing&#10;&#10;Description automatically generated">
            <a:extLst>
              <a:ext uri="{FF2B5EF4-FFF2-40B4-BE49-F238E27FC236}">
                <a16:creationId xmlns:a16="http://schemas.microsoft.com/office/drawing/2014/main" id="{3949792E-02B1-DF9D-29C7-CC6C84D33D2B}"/>
              </a:ext>
            </a:extLst>
          </p:cNvPr>
          <p:cNvPicPr>
            <a:picLocks noChangeAspect="1"/>
          </p:cNvPicPr>
          <p:nvPr/>
        </p:nvPicPr>
        <p:blipFill>
          <a:blip r:embed="rId25"/>
          <a:stretch>
            <a:fillRect/>
          </a:stretch>
        </p:blipFill>
        <p:spPr>
          <a:xfrm>
            <a:off x="28381375" y="10602204"/>
            <a:ext cx="3199683" cy="2471295"/>
          </a:xfrm>
          <a:prstGeom prst="rect">
            <a:avLst/>
          </a:prstGeom>
        </p:spPr>
      </p:pic>
      <p:sp>
        <p:nvSpPr>
          <p:cNvPr id="231" name="TextBox 230">
            <a:extLst>
              <a:ext uri="{FF2B5EF4-FFF2-40B4-BE49-F238E27FC236}">
                <a16:creationId xmlns:a16="http://schemas.microsoft.com/office/drawing/2014/main" id="{6F41651C-C826-50A0-8DE6-AF0D34719CCC}"/>
              </a:ext>
            </a:extLst>
          </p:cNvPr>
          <p:cNvSpPr txBox="1"/>
          <p:nvPr/>
        </p:nvSpPr>
        <p:spPr>
          <a:xfrm>
            <a:off x="24980439" y="13320548"/>
            <a:ext cx="6635286" cy="757130"/>
          </a:xfrm>
          <a:prstGeom prst="rect">
            <a:avLst/>
          </a:prstGeom>
          <a:noFill/>
        </p:spPr>
        <p:txBody>
          <a:bodyPr wrap="square" rtlCol="0">
            <a:spAutoFit/>
          </a:bodyPr>
          <a:lstStyle/>
          <a:p>
            <a:pPr algn="just"/>
            <a:r>
              <a:rPr lang="en-US" sz="2160" dirty="0">
                <a:latin typeface="Calibri" panose="020F0502020204030204" pitchFamily="34" charset="0"/>
                <a:cs typeface="Calibri" panose="020F0502020204030204" pitchFamily="34" charset="0"/>
              </a:rPr>
              <a:t>Hands and bodies belonging to the same person are visualized in the same color and identification numbers</a:t>
            </a: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431</TotalTime>
  <Words>354</Words>
  <Application>Microsoft Macintosh PowerPoint</Application>
  <PresentationFormat>Custom</PresentationFormat>
  <Paragraphs>77</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Noto Sans Symbols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Le</dc:creator>
  <cp:lastModifiedBy>Minh Hoai  Nguyen</cp:lastModifiedBy>
  <cp:revision>6</cp:revision>
  <dcterms:created xsi:type="dcterms:W3CDTF">2018-08-28T19:15:31Z</dcterms:created>
  <dcterms:modified xsi:type="dcterms:W3CDTF">2022-08-11T10:38:51Z</dcterms:modified>
</cp:coreProperties>
</file>