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73" r:id="rId4"/>
    <p:sldId id="258" r:id="rId5"/>
    <p:sldId id="268" r:id="rId6"/>
    <p:sldId id="260" r:id="rId7"/>
    <p:sldId id="269" r:id="rId8"/>
    <p:sldId id="261" r:id="rId9"/>
    <p:sldId id="262" r:id="rId10"/>
    <p:sldId id="263" r:id="rId11"/>
    <p:sldId id="272" r:id="rId12"/>
    <p:sldId id="264" r:id="rId13"/>
    <p:sldId id="270" r:id="rId14"/>
    <p:sldId id="265" r:id="rId15"/>
    <p:sldId id="275" r:id="rId16"/>
    <p:sldId id="274" r:id="rId17"/>
    <p:sldId id="271" r:id="rId18"/>
    <p:sldId id="267" r:id="rId19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707E64-D089-4B59-B135-5BB8DADFC468}" v="766" dt="2023-05-29T14:30:50.1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503" autoAdjust="0"/>
  </p:normalViewPr>
  <p:slideViewPr>
    <p:cSldViewPr snapToGrid="0">
      <p:cViewPr varScale="1">
        <p:scale>
          <a:sx n="113" d="100"/>
          <a:sy n="113" d="100"/>
        </p:scale>
        <p:origin x="1176" y="48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hang Zekun" userId="52c4158e28e3c98e" providerId="LiveId" clId="{56707E64-D089-4B59-B135-5BB8DADFC468}"/>
    <pc:docChg chg="undo custSel addSld delSld modSld">
      <pc:chgData name="Zhang Zekun" userId="52c4158e28e3c98e" providerId="LiveId" clId="{56707E64-D089-4B59-B135-5BB8DADFC468}" dt="2023-05-29T14:32:17.998" v="7885" actId="20577"/>
      <pc:docMkLst>
        <pc:docMk/>
      </pc:docMkLst>
      <pc:sldChg chg="addSp delSp modSp mod modTransition modAnim modNotesTx">
        <pc:chgData name="Zhang Zekun" userId="52c4158e28e3c98e" providerId="LiveId" clId="{56707E64-D089-4B59-B135-5BB8DADFC468}" dt="2023-05-22T05:12:33.667" v="6887" actId="6549"/>
        <pc:sldMkLst>
          <pc:docMk/>
          <pc:sldMk cId="4327640" sldId="256"/>
        </pc:sldMkLst>
        <pc:spChg chg="mod">
          <ac:chgData name="Zhang Zekun" userId="52c4158e28e3c98e" providerId="LiveId" clId="{56707E64-D089-4B59-B135-5BB8DADFC468}" dt="2023-05-19T07:06:38.445" v="1976" actId="1035"/>
          <ac:spMkLst>
            <pc:docMk/>
            <pc:sldMk cId="4327640" sldId="256"/>
            <ac:spMk id="2" creationId="{B8AF4AD8-03AC-6153-8215-F3E42B4CBB10}"/>
          </ac:spMkLst>
        </pc:spChg>
        <pc:spChg chg="mod">
          <ac:chgData name="Zhang Zekun" userId="52c4158e28e3c98e" providerId="LiveId" clId="{56707E64-D089-4B59-B135-5BB8DADFC468}" dt="2023-05-19T07:06:38.445" v="1976" actId="1035"/>
          <ac:spMkLst>
            <pc:docMk/>
            <pc:sldMk cId="4327640" sldId="256"/>
            <ac:spMk id="3" creationId="{1275B68C-B552-B28B-B3A2-75EE8316683B}"/>
          </ac:spMkLst>
        </pc:spChg>
        <pc:picChg chg="mod">
          <ac:chgData name="Zhang Zekun" userId="52c4158e28e3c98e" providerId="LiveId" clId="{56707E64-D089-4B59-B135-5BB8DADFC468}" dt="2023-05-19T07:06:38.445" v="1976" actId="1035"/>
          <ac:picMkLst>
            <pc:docMk/>
            <pc:sldMk cId="4327640" sldId="256"/>
            <ac:picMk id="4" creationId="{BB29A404-CFD7-2DCE-CE35-EE371A9F6190}"/>
          </ac:picMkLst>
        </pc:picChg>
        <pc:picChg chg="add del mod">
          <ac:chgData name="Zhang Zekun" userId="52c4158e28e3c98e" providerId="LiveId" clId="{56707E64-D089-4B59-B135-5BB8DADFC468}" dt="2023-05-17T03:57:23.521" v="1014"/>
          <ac:picMkLst>
            <pc:docMk/>
            <pc:sldMk cId="4327640" sldId="256"/>
            <ac:picMk id="5" creationId="{6DF02065-25E7-5B9A-A254-C906422F63D9}"/>
          </ac:picMkLst>
        </pc:picChg>
        <pc:picChg chg="add del mod">
          <ac:chgData name="Zhang Zekun" userId="52c4158e28e3c98e" providerId="LiveId" clId="{56707E64-D089-4B59-B135-5BB8DADFC468}" dt="2023-05-17T05:36:22.057" v="1077"/>
          <ac:picMkLst>
            <pc:docMk/>
            <pc:sldMk cId="4327640" sldId="256"/>
            <ac:picMk id="5" creationId="{9E6A722A-E06C-A6E1-ADEC-802C683B851F}"/>
          </ac:picMkLst>
        </pc:picChg>
        <pc:picChg chg="add mod">
          <ac:chgData name="Zhang Zekun" userId="52c4158e28e3c98e" providerId="LiveId" clId="{56707E64-D089-4B59-B135-5BB8DADFC468}" dt="2023-05-19T07:06:38.445" v="1976" actId="1035"/>
          <ac:picMkLst>
            <pc:docMk/>
            <pc:sldMk cId="4327640" sldId="256"/>
            <ac:picMk id="6" creationId="{94D4F7EF-53BE-1675-9A40-1E9C2D95776E}"/>
          </ac:picMkLst>
        </pc:picChg>
        <pc:picChg chg="mod">
          <ac:chgData name="Zhang Zekun" userId="52c4158e28e3c98e" providerId="LiveId" clId="{56707E64-D089-4B59-B135-5BB8DADFC468}" dt="2023-05-19T07:13:35.559" v="1990" actId="1038"/>
          <ac:picMkLst>
            <pc:docMk/>
            <pc:sldMk cId="4327640" sldId="256"/>
            <ac:picMk id="8" creationId="{4B40A4CA-BD6E-29FB-25A1-0570BBA2D4D1}"/>
          </ac:picMkLst>
        </pc:picChg>
      </pc:sldChg>
      <pc:sldChg chg="addSp delSp modSp mod modTransition modAnim modNotesTx">
        <pc:chgData name="Zhang Zekun" userId="52c4158e28e3c98e" providerId="LiveId" clId="{56707E64-D089-4B59-B135-5BB8DADFC468}" dt="2023-05-29T14:32:17.998" v="7885" actId="20577"/>
        <pc:sldMkLst>
          <pc:docMk/>
          <pc:sldMk cId="3899608025" sldId="257"/>
        </pc:sldMkLst>
        <pc:spChg chg="mod">
          <ac:chgData name="Zhang Zekun" userId="52c4158e28e3c98e" providerId="LiveId" clId="{56707E64-D089-4B59-B135-5BB8DADFC468}" dt="2023-05-22T03:13:46.382" v="4144" actId="20577"/>
          <ac:spMkLst>
            <pc:docMk/>
            <pc:sldMk cId="3899608025" sldId="257"/>
            <ac:spMk id="2" creationId="{609246C3-22AC-AC51-E706-0470EB255EBE}"/>
          </ac:spMkLst>
        </pc:spChg>
        <pc:spChg chg="add mod">
          <ac:chgData name="Zhang Zekun" userId="52c4158e28e3c98e" providerId="LiveId" clId="{56707E64-D089-4B59-B135-5BB8DADFC468}" dt="2023-05-19T06:04:08.253" v="1588" actId="1076"/>
          <ac:spMkLst>
            <pc:docMk/>
            <pc:sldMk cId="3899608025" sldId="257"/>
            <ac:spMk id="4" creationId="{C49E8F7A-5061-2289-EF9D-AC5AE6B4FC02}"/>
          </ac:spMkLst>
        </pc:spChg>
        <pc:spChg chg="del">
          <ac:chgData name="Zhang Zekun" userId="52c4158e28e3c98e" providerId="LiveId" clId="{56707E64-D089-4B59-B135-5BB8DADFC468}" dt="2023-05-19T06:03:27.617" v="1584" actId="478"/>
          <ac:spMkLst>
            <pc:docMk/>
            <pc:sldMk cId="3899608025" sldId="257"/>
            <ac:spMk id="24" creationId="{9D396A07-44C6-8A9F-8E34-756F66E164CC}"/>
          </ac:spMkLst>
        </pc:spChg>
        <pc:spChg chg="del">
          <ac:chgData name="Zhang Zekun" userId="52c4158e28e3c98e" providerId="LiveId" clId="{56707E64-D089-4B59-B135-5BB8DADFC468}" dt="2023-05-22T05:57:32.491" v="7493" actId="478"/>
          <ac:spMkLst>
            <pc:docMk/>
            <pc:sldMk cId="3899608025" sldId="257"/>
            <ac:spMk id="27" creationId="{EA80690C-358B-04D8-DE01-84AAFCD5C086}"/>
          </ac:spMkLst>
        </pc:spChg>
        <pc:picChg chg="add del mod">
          <ac:chgData name="Zhang Zekun" userId="52c4158e28e3c98e" providerId="LiveId" clId="{56707E64-D089-4B59-B135-5BB8DADFC468}" dt="2023-05-17T03:57:23.521" v="1014"/>
          <ac:picMkLst>
            <pc:docMk/>
            <pc:sldMk cId="3899608025" sldId="257"/>
            <ac:picMk id="4" creationId="{B51E6933-2472-CCFA-F3F5-347FDC6C270B}"/>
          </ac:picMkLst>
        </pc:picChg>
        <pc:picChg chg="add del mod">
          <ac:chgData name="Zhang Zekun" userId="52c4158e28e3c98e" providerId="LiveId" clId="{56707E64-D089-4B59-B135-5BB8DADFC468}" dt="2023-05-17T05:36:22.057" v="1077"/>
          <ac:picMkLst>
            <pc:docMk/>
            <pc:sldMk cId="3899608025" sldId="257"/>
            <ac:picMk id="4" creationId="{CB92D7D8-20CC-161E-1EEE-06A841F006ED}"/>
          </ac:picMkLst>
        </pc:picChg>
        <pc:picChg chg="del">
          <ac:chgData name="Zhang Zekun" userId="52c4158e28e3c98e" providerId="LiveId" clId="{56707E64-D089-4B59-B135-5BB8DADFC468}" dt="2023-05-19T06:03:26.163" v="1583" actId="478"/>
          <ac:picMkLst>
            <pc:docMk/>
            <pc:sldMk cId="3899608025" sldId="257"/>
            <ac:picMk id="8" creationId="{C3497A9F-3390-3D23-2334-68FDD0D4D7E2}"/>
          </ac:picMkLst>
        </pc:picChg>
        <pc:picChg chg="ord">
          <ac:chgData name="Zhang Zekun" userId="52c4158e28e3c98e" providerId="LiveId" clId="{56707E64-D089-4B59-B135-5BB8DADFC468}" dt="2023-05-22T05:57:26.066" v="7492" actId="167"/>
          <ac:picMkLst>
            <pc:docMk/>
            <pc:sldMk cId="3899608025" sldId="257"/>
            <ac:picMk id="14" creationId="{8769C8DE-698C-7089-B4CE-DFC8FE17F259}"/>
          </ac:picMkLst>
        </pc:picChg>
      </pc:sldChg>
      <pc:sldChg chg="addSp delSp modSp mod modTransition delAnim modAnim modNotesTx">
        <pc:chgData name="Zhang Zekun" userId="52c4158e28e3c98e" providerId="LiveId" clId="{56707E64-D089-4B59-B135-5BB8DADFC468}" dt="2023-05-22T05:33:33.860" v="7031" actId="6549"/>
        <pc:sldMkLst>
          <pc:docMk/>
          <pc:sldMk cId="2024149" sldId="258"/>
        </pc:sldMkLst>
        <pc:spChg chg="add del mod">
          <ac:chgData name="Zhang Zekun" userId="52c4158e28e3c98e" providerId="LiveId" clId="{56707E64-D089-4B59-B135-5BB8DADFC468}" dt="2023-05-19T05:16:06.200" v="1125" actId="478"/>
          <ac:spMkLst>
            <pc:docMk/>
            <pc:sldMk cId="2024149" sldId="258"/>
            <ac:spMk id="5" creationId="{D98825B9-15B5-4A70-6C6B-9DCE90E09ED4}"/>
          </ac:spMkLst>
        </pc:spChg>
        <pc:spChg chg="add del mod">
          <ac:chgData name="Zhang Zekun" userId="52c4158e28e3c98e" providerId="LiveId" clId="{56707E64-D089-4B59-B135-5BB8DADFC468}" dt="2023-05-19T05:16:32.881" v="1129"/>
          <ac:spMkLst>
            <pc:docMk/>
            <pc:sldMk cId="2024149" sldId="258"/>
            <ac:spMk id="6" creationId="{9DA1468E-3754-1775-E2C7-7F5379324A04}"/>
          </ac:spMkLst>
        </pc:spChg>
        <pc:spChg chg="add mod">
          <ac:chgData name="Zhang Zekun" userId="52c4158e28e3c98e" providerId="LiveId" clId="{56707E64-D089-4B59-B135-5BB8DADFC468}" dt="2023-05-19T06:22:51.032" v="1777" actId="20577"/>
          <ac:spMkLst>
            <pc:docMk/>
            <pc:sldMk cId="2024149" sldId="258"/>
            <ac:spMk id="7" creationId="{22CC6A95-8911-B2E2-9154-8C40535C291F}"/>
          </ac:spMkLst>
        </pc:spChg>
        <pc:spChg chg="del mod">
          <ac:chgData name="Zhang Zekun" userId="52c4158e28e3c98e" providerId="LiveId" clId="{56707E64-D089-4B59-B135-5BB8DADFC468}" dt="2023-05-19T05:16:46.043" v="1134" actId="478"/>
          <ac:spMkLst>
            <pc:docMk/>
            <pc:sldMk cId="2024149" sldId="258"/>
            <ac:spMk id="15" creationId="{AFF0D280-81E7-71C2-B46E-C88BF2EC7145}"/>
          </ac:spMkLst>
        </pc:spChg>
        <pc:picChg chg="add del mod">
          <ac:chgData name="Zhang Zekun" userId="52c4158e28e3c98e" providerId="LiveId" clId="{56707E64-D089-4B59-B135-5BB8DADFC468}" dt="2023-05-17T03:57:23.521" v="1014"/>
          <ac:picMkLst>
            <pc:docMk/>
            <pc:sldMk cId="2024149" sldId="258"/>
            <ac:picMk id="4" creationId="{40747115-5AFC-41BD-531E-18D6E1907BDF}"/>
          </ac:picMkLst>
        </pc:picChg>
        <pc:picChg chg="add del mod">
          <ac:chgData name="Zhang Zekun" userId="52c4158e28e3c98e" providerId="LiveId" clId="{56707E64-D089-4B59-B135-5BB8DADFC468}" dt="2023-05-17T05:36:22.057" v="1077"/>
          <ac:picMkLst>
            <pc:docMk/>
            <pc:sldMk cId="2024149" sldId="258"/>
            <ac:picMk id="4" creationId="{93CEFF6A-4DD9-51B7-5C5B-3BF7339B2C89}"/>
          </ac:picMkLst>
        </pc:picChg>
        <pc:picChg chg="del">
          <ac:chgData name="Zhang Zekun" userId="52c4158e28e3c98e" providerId="LiveId" clId="{56707E64-D089-4B59-B135-5BB8DADFC468}" dt="2023-05-19T05:15:52.630" v="1123" actId="478"/>
          <ac:picMkLst>
            <pc:docMk/>
            <pc:sldMk cId="2024149" sldId="258"/>
            <ac:picMk id="9" creationId="{F2616A50-1A12-51EA-9311-480299C1D200}"/>
          </ac:picMkLst>
        </pc:picChg>
        <pc:picChg chg="mod">
          <ac:chgData name="Zhang Zekun" userId="52c4158e28e3c98e" providerId="LiveId" clId="{56707E64-D089-4B59-B135-5BB8DADFC468}" dt="2023-05-19T06:02:08.088" v="1541" actId="14100"/>
          <ac:picMkLst>
            <pc:docMk/>
            <pc:sldMk cId="2024149" sldId="258"/>
            <ac:picMk id="13" creationId="{F01EC886-0981-6E4F-134A-710751C5B79C}"/>
          </ac:picMkLst>
        </pc:picChg>
      </pc:sldChg>
      <pc:sldChg chg="modTransition modNotesTx">
        <pc:chgData name="Zhang Zekun" userId="52c4158e28e3c98e" providerId="LiveId" clId="{56707E64-D089-4B59-B135-5BB8DADFC468}" dt="2023-05-22T05:53:01.276" v="7358" actId="20577"/>
        <pc:sldMkLst>
          <pc:docMk/>
          <pc:sldMk cId="2042234706" sldId="260"/>
        </pc:sldMkLst>
      </pc:sldChg>
      <pc:sldChg chg="modTransition modNotesTx">
        <pc:chgData name="Zhang Zekun" userId="52c4158e28e3c98e" providerId="LiveId" clId="{56707E64-D089-4B59-B135-5BB8DADFC468}" dt="2023-05-22T05:54:03.859" v="7378" actId="6549"/>
        <pc:sldMkLst>
          <pc:docMk/>
          <pc:sldMk cId="2162621917" sldId="261"/>
        </pc:sldMkLst>
      </pc:sldChg>
      <pc:sldChg chg="modTransition modNotesTx">
        <pc:chgData name="Zhang Zekun" userId="52c4158e28e3c98e" providerId="LiveId" clId="{56707E64-D089-4B59-B135-5BB8DADFC468}" dt="2023-05-29T14:11:34.738" v="7820" actId="20577"/>
        <pc:sldMkLst>
          <pc:docMk/>
          <pc:sldMk cId="3717602055" sldId="262"/>
        </pc:sldMkLst>
      </pc:sldChg>
      <pc:sldChg chg="modTransition modNotesTx">
        <pc:chgData name="Zhang Zekun" userId="52c4158e28e3c98e" providerId="LiveId" clId="{56707E64-D089-4B59-B135-5BB8DADFC468}" dt="2023-05-22T05:54:19.501" v="7391" actId="6549"/>
        <pc:sldMkLst>
          <pc:docMk/>
          <pc:sldMk cId="1525414636" sldId="263"/>
        </pc:sldMkLst>
      </pc:sldChg>
      <pc:sldChg chg="modTransition modNotesTx">
        <pc:chgData name="Zhang Zekun" userId="52c4158e28e3c98e" providerId="LiveId" clId="{56707E64-D089-4B59-B135-5BB8DADFC468}" dt="2023-05-22T05:48:13.976" v="7089" actId="6549"/>
        <pc:sldMkLst>
          <pc:docMk/>
          <pc:sldMk cId="3457261326" sldId="264"/>
        </pc:sldMkLst>
      </pc:sldChg>
      <pc:sldChg chg="addSp delSp modSp mod modTransition delAnim modNotesTx">
        <pc:chgData name="Zhang Zekun" userId="52c4158e28e3c98e" providerId="LiveId" clId="{56707E64-D089-4B59-B135-5BB8DADFC468}" dt="2023-05-22T05:54:50.060" v="7401" actId="20577"/>
        <pc:sldMkLst>
          <pc:docMk/>
          <pc:sldMk cId="843670074" sldId="265"/>
        </pc:sldMkLst>
        <pc:spChg chg="mod">
          <ac:chgData name="Zhang Zekun" userId="52c4158e28e3c98e" providerId="LiveId" clId="{56707E64-D089-4B59-B135-5BB8DADFC468}" dt="2023-05-22T02:46:20.371" v="3865" actId="6549"/>
          <ac:spMkLst>
            <pc:docMk/>
            <pc:sldMk cId="843670074" sldId="265"/>
            <ac:spMk id="2" creationId="{609246C3-22AC-AC51-E706-0470EB255EBE}"/>
          </ac:spMkLst>
        </pc:spChg>
        <pc:spChg chg="del">
          <ac:chgData name="Zhang Zekun" userId="52c4158e28e3c98e" providerId="LiveId" clId="{56707E64-D089-4B59-B135-5BB8DADFC468}" dt="2023-05-19T06:32:54.637" v="1928" actId="478"/>
          <ac:spMkLst>
            <pc:docMk/>
            <pc:sldMk cId="843670074" sldId="265"/>
            <ac:spMk id="8" creationId="{426C1F29-A496-412B-20F1-74D2B94C28AE}"/>
          </ac:spMkLst>
        </pc:spChg>
        <pc:spChg chg="add mod">
          <ac:chgData name="Zhang Zekun" userId="52c4158e28e3c98e" providerId="LiveId" clId="{56707E64-D089-4B59-B135-5BB8DADFC468}" dt="2023-05-22T03:45:30.779" v="5756" actId="1076"/>
          <ac:spMkLst>
            <pc:docMk/>
            <pc:sldMk cId="843670074" sldId="265"/>
            <ac:spMk id="8" creationId="{76165B3D-F375-F00B-2C7C-4ACFBE6D8FCF}"/>
          </ac:spMkLst>
        </pc:spChg>
        <pc:spChg chg="mod">
          <ac:chgData name="Zhang Zekun" userId="52c4158e28e3c98e" providerId="LiveId" clId="{56707E64-D089-4B59-B135-5BB8DADFC468}" dt="2023-05-22T03:35:01.665" v="5647" actId="6549"/>
          <ac:spMkLst>
            <pc:docMk/>
            <pc:sldMk cId="843670074" sldId="265"/>
            <ac:spMk id="9" creationId="{4AD366A8-141E-349C-4B8F-375F4FA6964E}"/>
          </ac:spMkLst>
        </pc:spChg>
        <pc:picChg chg="add del">
          <ac:chgData name="Zhang Zekun" userId="52c4158e28e3c98e" providerId="LiveId" clId="{56707E64-D089-4B59-B135-5BB8DADFC468}" dt="2023-05-19T06:42:37.635" v="1930" actId="478"/>
          <ac:picMkLst>
            <pc:docMk/>
            <pc:sldMk cId="843670074" sldId="265"/>
            <ac:picMk id="5" creationId="{B65F5F7C-6B88-8FEB-543D-4D7E62834FA4}"/>
          </ac:picMkLst>
        </pc:picChg>
        <pc:picChg chg="add mod">
          <ac:chgData name="Zhang Zekun" userId="52c4158e28e3c98e" providerId="LiveId" clId="{56707E64-D089-4B59-B135-5BB8DADFC468}" dt="2023-05-22T02:57:16.996" v="4120" actId="1036"/>
          <ac:picMkLst>
            <pc:docMk/>
            <pc:sldMk cId="843670074" sldId="265"/>
            <ac:picMk id="5" creationId="{BD9F2DE6-B411-5925-E872-86B52B9128F6}"/>
          </ac:picMkLst>
        </pc:picChg>
        <pc:picChg chg="add mod">
          <ac:chgData name="Zhang Zekun" userId="52c4158e28e3c98e" providerId="LiveId" clId="{56707E64-D089-4B59-B135-5BB8DADFC468}" dt="2023-05-22T02:57:16.996" v="4120" actId="1036"/>
          <ac:picMkLst>
            <pc:docMk/>
            <pc:sldMk cId="843670074" sldId="265"/>
            <ac:picMk id="7" creationId="{81D4BF2D-7C76-CA6D-3628-16D8EEA59184}"/>
          </ac:picMkLst>
        </pc:picChg>
        <pc:picChg chg="del">
          <ac:chgData name="Zhang Zekun" userId="52c4158e28e3c98e" providerId="LiveId" clId="{56707E64-D089-4B59-B135-5BB8DADFC468}" dt="2023-05-19T06:42:38.261" v="1931" actId="478"/>
          <ac:picMkLst>
            <pc:docMk/>
            <pc:sldMk cId="843670074" sldId="265"/>
            <ac:picMk id="7" creationId="{B59FAE93-CFB8-E630-322C-9ACDB37AE2E9}"/>
          </ac:picMkLst>
        </pc:picChg>
        <pc:picChg chg="add del">
          <ac:chgData name="Zhang Zekun" userId="52c4158e28e3c98e" providerId="LiveId" clId="{56707E64-D089-4B59-B135-5BB8DADFC468}" dt="2023-05-19T06:42:41.030" v="1933" actId="478"/>
          <ac:picMkLst>
            <pc:docMk/>
            <pc:sldMk cId="843670074" sldId="265"/>
            <ac:picMk id="10" creationId="{901F5804-955A-61D0-300E-A517B28D8C73}"/>
          </ac:picMkLst>
        </pc:picChg>
        <pc:picChg chg="add del mod">
          <ac:chgData name="Zhang Zekun" userId="52c4158e28e3c98e" providerId="LiveId" clId="{56707E64-D089-4B59-B135-5BB8DADFC468}" dt="2023-05-22T02:45:47.511" v="3859" actId="478"/>
          <ac:picMkLst>
            <pc:docMk/>
            <pc:sldMk cId="843670074" sldId="265"/>
            <ac:picMk id="12" creationId="{D870DECB-33BB-4922-B960-6FBAF3971260}"/>
          </ac:picMkLst>
        </pc:picChg>
      </pc:sldChg>
      <pc:sldChg chg="addSp modSp mod modTransition modNotesTx">
        <pc:chgData name="Zhang Zekun" userId="52c4158e28e3c98e" providerId="LiveId" clId="{56707E64-D089-4B59-B135-5BB8DADFC468}" dt="2023-05-29T14:11:13.883" v="7819" actId="6549"/>
        <pc:sldMkLst>
          <pc:docMk/>
          <pc:sldMk cId="444737187" sldId="267"/>
        </pc:sldMkLst>
        <pc:spChg chg="mod">
          <ac:chgData name="Zhang Zekun" userId="52c4158e28e3c98e" providerId="LiveId" clId="{56707E64-D089-4B59-B135-5BB8DADFC468}" dt="2023-05-26T14:48:36.705" v="7539" actId="1035"/>
          <ac:spMkLst>
            <pc:docMk/>
            <pc:sldMk cId="444737187" sldId="267"/>
            <ac:spMk id="5" creationId="{3C233318-08A1-3AE7-47F6-478BC5F19F64}"/>
          </ac:spMkLst>
        </pc:spChg>
        <pc:spChg chg="add mod">
          <ac:chgData name="Zhang Zekun" userId="52c4158e28e3c98e" providerId="LiveId" clId="{56707E64-D089-4B59-B135-5BB8DADFC468}" dt="2023-05-26T14:52:12.366" v="7648" actId="20577"/>
          <ac:spMkLst>
            <pc:docMk/>
            <pc:sldMk cId="444737187" sldId="267"/>
            <ac:spMk id="6" creationId="{4050ED60-9D84-FAA2-CFC0-68CA8038446E}"/>
          </ac:spMkLst>
        </pc:spChg>
        <pc:spChg chg="mod">
          <ac:chgData name="Zhang Zekun" userId="52c4158e28e3c98e" providerId="LiveId" clId="{56707E64-D089-4B59-B135-5BB8DADFC468}" dt="2023-05-26T14:48:36.705" v="7539" actId="1035"/>
          <ac:spMkLst>
            <pc:docMk/>
            <pc:sldMk cId="444737187" sldId="267"/>
            <ac:spMk id="15" creationId="{AFF0D280-81E7-71C2-B46E-C88BF2EC7145}"/>
          </ac:spMkLst>
        </pc:spChg>
        <pc:picChg chg="mod">
          <ac:chgData name="Zhang Zekun" userId="52c4158e28e3c98e" providerId="LiveId" clId="{56707E64-D089-4B59-B135-5BB8DADFC468}" dt="2023-05-26T14:50:06.555" v="7551" actId="1076"/>
          <ac:picMkLst>
            <pc:docMk/>
            <pc:sldMk cId="444737187" sldId="267"/>
            <ac:picMk id="4" creationId="{B4EB343C-3184-99AC-A26D-A8460918AE00}"/>
          </ac:picMkLst>
        </pc:picChg>
      </pc:sldChg>
      <pc:sldChg chg="addSp delSp modSp mod modTransition modAnim modNotesTx">
        <pc:chgData name="Zhang Zekun" userId="52c4158e28e3c98e" providerId="LiveId" clId="{56707E64-D089-4B59-B135-5BB8DADFC468}" dt="2023-05-22T05:51:54.061" v="7206" actId="20577"/>
        <pc:sldMkLst>
          <pc:docMk/>
          <pc:sldMk cId="14057911" sldId="268"/>
        </pc:sldMkLst>
        <pc:spChg chg="del">
          <ac:chgData name="Zhang Zekun" userId="52c4158e28e3c98e" providerId="LiveId" clId="{56707E64-D089-4B59-B135-5BB8DADFC468}" dt="2023-05-19T03:31:24.253" v="1109" actId="478"/>
          <ac:spMkLst>
            <pc:docMk/>
            <pc:sldMk cId="14057911" sldId="268"/>
            <ac:spMk id="3" creationId="{43C58B1B-A970-C19C-91A8-9D12B83A9709}"/>
          </ac:spMkLst>
        </pc:spChg>
        <pc:spChg chg="add del mod">
          <ac:chgData name="Zhang Zekun" userId="52c4158e28e3c98e" providerId="LiveId" clId="{56707E64-D089-4B59-B135-5BB8DADFC468}" dt="2023-05-19T03:31:33.836" v="1114" actId="478"/>
          <ac:spMkLst>
            <pc:docMk/>
            <pc:sldMk cId="14057911" sldId="268"/>
            <ac:spMk id="4" creationId="{213A916B-4A95-AF7A-EEFB-4CAE22AA6796}"/>
          </ac:spMkLst>
        </pc:spChg>
        <pc:spChg chg="del">
          <ac:chgData name="Zhang Zekun" userId="52c4158e28e3c98e" providerId="LiveId" clId="{56707E64-D089-4B59-B135-5BB8DADFC468}" dt="2023-05-19T03:31:42.542" v="1118" actId="478"/>
          <ac:spMkLst>
            <pc:docMk/>
            <pc:sldMk cId="14057911" sldId="268"/>
            <ac:spMk id="7" creationId="{479F091C-701D-EA1C-C35C-682DBC5D5A26}"/>
          </ac:spMkLst>
        </pc:spChg>
        <pc:spChg chg="add del mod">
          <ac:chgData name="Zhang Zekun" userId="52c4158e28e3c98e" providerId="LiveId" clId="{56707E64-D089-4B59-B135-5BB8DADFC468}" dt="2023-05-19T03:31:50.570" v="1122" actId="478"/>
          <ac:spMkLst>
            <pc:docMk/>
            <pc:sldMk cId="14057911" sldId="268"/>
            <ac:spMk id="8" creationId="{CCA53A84-BF65-DA36-FFD6-B07CB4D8AF35}"/>
          </ac:spMkLst>
        </pc:spChg>
        <pc:spChg chg="del">
          <ac:chgData name="Zhang Zekun" userId="52c4158e28e3c98e" providerId="LiveId" clId="{56707E64-D089-4B59-B135-5BB8DADFC468}" dt="2023-05-19T03:31:42.542" v="1118" actId="478"/>
          <ac:spMkLst>
            <pc:docMk/>
            <pc:sldMk cId="14057911" sldId="268"/>
            <ac:spMk id="9" creationId="{D62EEE5D-2D3C-62E5-BFA4-83331F87BBFF}"/>
          </ac:spMkLst>
        </pc:spChg>
        <pc:spChg chg="mod">
          <ac:chgData name="Zhang Zekun" userId="52c4158e28e3c98e" providerId="LiveId" clId="{56707E64-D089-4B59-B135-5BB8DADFC468}" dt="2023-05-19T06:55:34.234" v="1957" actId="20577"/>
          <ac:spMkLst>
            <pc:docMk/>
            <pc:sldMk cId="14057911" sldId="268"/>
            <ac:spMk id="10" creationId="{778F5E8B-1B3E-3012-C22C-4D37C47F5088}"/>
          </ac:spMkLst>
        </pc:spChg>
        <pc:spChg chg="del">
          <ac:chgData name="Zhang Zekun" userId="52c4158e28e3c98e" providerId="LiveId" clId="{56707E64-D089-4B59-B135-5BB8DADFC468}" dt="2023-05-19T03:31:42.542" v="1118" actId="478"/>
          <ac:spMkLst>
            <pc:docMk/>
            <pc:sldMk cId="14057911" sldId="268"/>
            <ac:spMk id="52" creationId="{C4FB6A73-E291-9823-3AA5-33A79E2BA519}"/>
          </ac:spMkLst>
        </pc:spChg>
        <pc:spChg chg="del">
          <ac:chgData name="Zhang Zekun" userId="52c4158e28e3c98e" providerId="LiveId" clId="{56707E64-D089-4B59-B135-5BB8DADFC468}" dt="2023-05-19T03:31:42.542" v="1118" actId="478"/>
          <ac:spMkLst>
            <pc:docMk/>
            <pc:sldMk cId="14057911" sldId="268"/>
            <ac:spMk id="59" creationId="{A64D051A-5C54-8BC2-0F1E-065A6D7C73FD}"/>
          </ac:spMkLst>
        </pc:spChg>
        <pc:spChg chg="del">
          <ac:chgData name="Zhang Zekun" userId="52c4158e28e3c98e" providerId="LiveId" clId="{56707E64-D089-4B59-B135-5BB8DADFC468}" dt="2023-05-19T03:31:42.542" v="1118" actId="478"/>
          <ac:spMkLst>
            <pc:docMk/>
            <pc:sldMk cId="14057911" sldId="268"/>
            <ac:spMk id="60" creationId="{34E3C19A-5832-5BE5-9A03-7AB2D8BB96C1}"/>
          </ac:spMkLst>
        </pc:spChg>
        <pc:spChg chg="del">
          <ac:chgData name="Zhang Zekun" userId="52c4158e28e3c98e" providerId="LiveId" clId="{56707E64-D089-4B59-B135-5BB8DADFC468}" dt="2023-05-19T03:31:42.542" v="1118" actId="478"/>
          <ac:spMkLst>
            <pc:docMk/>
            <pc:sldMk cId="14057911" sldId="268"/>
            <ac:spMk id="61" creationId="{B51A5629-020D-F447-78E5-C21A53B84B3C}"/>
          </ac:spMkLst>
        </pc:spChg>
        <pc:spChg chg="del">
          <ac:chgData name="Zhang Zekun" userId="52c4158e28e3c98e" providerId="LiveId" clId="{56707E64-D089-4B59-B135-5BB8DADFC468}" dt="2023-05-19T03:31:42.542" v="1118" actId="478"/>
          <ac:spMkLst>
            <pc:docMk/>
            <pc:sldMk cId="14057911" sldId="268"/>
            <ac:spMk id="65" creationId="{3EBF0CA4-B029-8F73-4DFB-3C29A2991E51}"/>
          </ac:spMkLst>
        </pc:spChg>
        <pc:spChg chg="del">
          <ac:chgData name="Zhang Zekun" userId="52c4158e28e3c98e" providerId="LiveId" clId="{56707E64-D089-4B59-B135-5BB8DADFC468}" dt="2023-05-19T03:31:42.542" v="1118" actId="478"/>
          <ac:spMkLst>
            <pc:docMk/>
            <pc:sldMk cId="14057911" sldId="268"/>
            <ac:spMk id="67" creationId="{71582618-17FA-93CC-5FAB-C56642A288D2}"/>
          </ac:spMkLst>
        </pc:spChg>
        <pc:spChg chg="del">
          <ac:chgData name="Zhang Zekun" userId="52c4158e28e3c98e" providerId="LiveId" clId="{56707E64-D089-4B59-B135-5BB8DADFC468}" dt="2023-05-19T03:31:43.741" v="1119" actId="478"/>
          <ac:spMkLst>
            <pc:docMk/>
            <pc:sldMk cId="14057911" sldId="268"/>
            <ac:spMk id="69" creationId="{E5484E9E-DBBA-3FEC-A6C3-DE40C4D47060}"/>
          </ac:spMkLst>
        </pc:spChg>
        <pc:picChg chg="del">
          <ac:chgData name="Zhang Zekun" userId="52c4158e28e3c98e" providerId="LiveId" clId="{56707E64-D089-4B59-B135-5BB8DADFC468}" dt="2023-05-19T03:31:21.900" v="1108" actId="478"/>
          <ac:picMkLst>
            <pc:docMk/>
            <pc:sldMk cId="14057911" sldId="268"/>
            <ac:picMk id="5" creationId="{F35DF438-A1A4-49ED-D99A-330F31B04389}"/>
          </ac:picMkLst>
        </pc:picChg>
        <pc:picChg chg="del">
          <ac:chgData name="Zhang Zekun" userId="52c4158e28e3c98e" providerId="LiveId" clId="{56707E64-D089-4B59-B135-5BB8DADFC468}" dt="2023-05-19T03:31:37.061" v="1116" actId="478"/>
          <ac:picMkLst>
            <pc:docMk/>
            <pc:sldMk cId="14057911" sldId="268"/>
            <ac:picMk id="12" creationId="{A9D65369-7D29-6C7F-AE4F-0C28116D0A89}"/>
          </ac:picMkLst>
        </pc:picChg>
        <pc:picChg chg="del">
          <ac:chgData name="Zhang Zekun" userId="52c4158e28e3c98e" providerId="LiveId" clId="{56707E64-D089-4B59-B135-5BB8DADFC468}" dt="2023-05-19T03:31:35.648" v="1115" actId="478"/>
          <ac:picMkLst>
            <pc:docMk/>
            <pc:sldMk cId="14057911" sldId="268"/>
            <ac:picMk id="14" creationId="{8769C8DE-698C-7089-B4CE-DFC8FE17F259}"/>
          </ac:picMkLst>
        </pc:picChg>
        <pc:picChg chg="del">
          <ac:chgData name="Zhang Zekun" userId="52c4158e28e3c98e" providerId="LiveId" clId="{56707E64-D089-4B59-B135-5BB8DADFC468}" dt="2023-05-19T03:31:45.731" v="1121" actId="478"/>
          <ac:picMkLst>
            <pc:docMk/>
            <pc:sldMk cId="14057911" sldId="268"/>
            <ac:picMk id="16" creationId="{DEC92F1C-26E9-0A8A-6B06-EC37EC4D6601}"/>
          </ac:picMkLst>
        </pc:picChg>
        <pc:picChg chg="del">
          <ac:chgData name="Zhang Zekun" userId="52c4158e28e3c98e" providerId="LiveId" clId="{56707E64-D089-4B59-B135-5BB8DADFC468}" dt="2023-05-19T03:31:31.129" v="1112" actId="478"/>
          <ac:picMkLst>
            <pc:docMk/>
            <pc:sldMk cId="14057911" sldId="268"/>
            <ac:picMk id="18" creationId="{E3157C1A-FB3B-FFB3-A29C-528D996F9E03}"/>
          </ac:picMkLst>
        </pc:picChg>
        <pc:cxnChg chg="del">
          <ac:chgData name="Zhang Zekun" userId="52c4158e28e3c98e" providerId="LiveId" clId="{56707E64-D089-4B59-B135-5BB8DADFC468}" dt="2023-05-19T03:31:42.542" v="1118" actId="478"/>
          <ac:cxnSpMkLst>
            <pc:docMk/>
            <pc:sldMk cId="14057911" sldId="268"/>
            <ac:cxnSpMk id="46" creationId="{C989EE03-0882-FA61-2582-616B15F0C8CF}"/>
          </ac:cxnSpMkLst>
        </pc:cxnChg>
        <pc:cxnChg chg="del">
          <ac:chgData name="Zhang Zekun" userId="52c4158e28e3c98e" providerId="LiveId" clId="{56707E64-D089-4B59-B135-5BB8DADFC468}" dt="2023-05-19T03:31:44.938" v="1120" actId="478"/>
          <ac:cxnSpMkLst>
            <pc:docMk/>
            <pc:sldMk cId="14057911" sldId="268"/>
            <ac:cxnSpMk id="47" creationId="{A7FBA812-86B0-764F-9F22-2F2B10A1AE8F}"/>
          </ac:cxnSpMkLst>
        </pc:cxnChg>
        <pc:cxnChg chg="del">
          <ac:chgData name="Zhang Zekun" userId="52c4158e28e3c98e" providerId="LiveId" clId="{56707E64-D089-4B59-B135-5BB8DADFC468}" dt="2023-05-19T03:31:42.542" v="1118" actId="478"/>
          <ac:cxnSpMkLst>
            <pc:docMk/>
            <pc:sldMk cId="14057911" sldId="268"/>
            <ac:cxnSpMk id="49" creationId="{6BACAE55-676B-4D32-687B-A0F31351D5BD}"/>
          </ac:cxnSpMkLst>
        </pc:cxnChg>
        <pc:cxnChg chg="del">
          <ac:chgData name="Zhang Zekun" userId="52c4158e28e3c98e" providerId="LiveId" clId="{56707E64-D089-4B59-B135-5BB8DADFC468}" dt="2023-05-19T03:31:42.542" v="1118" actId="478"/>
          <ac:cxnSpMkLst>
            <pc:docMk/>
            <pc:sldMk cId="14057911" sldId="268"/>
            <ac:cxnSpMk id="56" creationId="{AE1CAA21-8151-7ADB-AFE0-5D81354D96D0}"/>
          </ac:cxnSpMkLst>
        </pc:cxnChg>
      </pc:sldChg>
      <pc:sldChg chg="modTransition modNotesTx">
        <pc:chgData name="Zhang Zekun" userId="52c4158e28e3c98e" providerId="LiveId" clId="{56707E64-D089-4B59-B135-5BB8DADFC468}" dt="2023-05-22T05:53:50.752" v="7370" actId="20577"/>
        <pc:sldMkLst>
          <pc:docMk/>
          <pc:sldMk cId="1714625556" sldId="269"/>
        </pc:sldMkLst>
      </pc:sldChg>
      <pc:sldChg chg="modTransition modNotesTx">
        <pc:chgData name="Zhang Zekun" userId="52c4158e28e3c98e" providerId="LiveId" clId="{56707E64-D089-4B59-B135-5BB8DADFC468}" dt="2023-05-22T05:48:03.333" v="7088" actId="20577"/>
        <pc:sldMkLst>
          <pc:docMk/>
          <pc:sldMk cId="1968804541" sldId="270"/>
        </pc:sldMkLst>
      </pc:sldChg>
      <pc:sldChg chg="delSp modSp mod modTransition modAnim modNotesTx">
        <pc:chgData name="Zhang Zekun" userId="52c4158e28e3c98e" providerId="LiveId" clId="{56707E64-D089-4B59-B135-5BB8DADFC468}" dt="2023-05-22T05:56:41.676" v="7491" actId="20577"/>
        <pc:sldMkLst>
          <pc:docMk/>
          <pc:sldMk cId="2951068669" sldId="271"/>
        </pc:sldMkLst>
        <pc:spChg chg="mod">
          <ac:chgData name="Zhang Zekun" userId="52c4158e28e3c98e" providerId="LiveId" clId="{56707E64-D089-4B59-B135-5BB8DADFC468}" dt="2023-05-22T05:04:40.312" v="6171" actId="20577"/>
          <ac:spMkLst>
            <pc:docMk/>
            <pc:sldMk cId="2951068669" sldId="271"/>
            <ac:spMk id="2" creationId="{609246C3-22AC-AC51-E706-0470EB255EBE}"/>
          </ac:spMkLst>
        </pc:spChg>
        <pc:spChg chg="mod">
          <ac:chgData name="Zhang Zekun" userId="52c4158e28e3c98e" providerId="LiveId" clId="{56707E64-D089-4B59-B135-5BB8DADFC468}" dt="2023-05-22T05:10:31.331" v="6733" actId="20577"/>
          <ac:spMkLst>
            <pc:docMk/>
            <pc:sldMk cId="2951068669" sldId="271"/>
            <ac:spMk id="9" creationId="{4AD366A8-141E-349C-4B8F-375F4FA6964E}"/>
          </ac:spMkLst>
        </pc:spChg>
        <pc:picChg chg="del mod">
          <ac:chgData name="Zhang Zekun" userId="52c4158e28e3c98e" providerId="LiveId" clId="{56707E64-D089-4B59-B135-5BB8DADFC468}" dt="2023-05-22T05:12:08.802" v="6885" actId="478"/>
          <ac:picMkLst>
            <pc:docMk/>
            <pc:sldMk cId="2951068669" sldId="271"/>
            <ac:picMk id="4" creationId="{6633B2B5-1A75-070E-8570-1CFAC428E685}"/>
          </ac:picMkLst>
        </pc:picChg>
      </pc:sldChg>
      <pc:sldChg chg="addSp delSp modSp add mod modTransition modAnim modNotesTx">
        <pc:chgData name="Zhang Zekun" userId="52c4158e28e3c98e" providerId="LiveId" clId="{56707E64-D089-4B59-B135-5BB8DADFC468}" dt="2023-05-22T05:54:27.508" v="7397" actId="6549"/>
        <pc:sldMkLst>
          <pc:docMk/>
          <pc:sldMk cId="2827646634" sldId="272"/>
        </pc:sldMkLst>
        <pc:spChg chg="mod">
          <ac:chgData name="Zhang Zekun" userId="52c4158e28e3c98e" providerId="LiveId" clId="{56707E64-D089-4B59-B135-5BB8DADFC468}" dt="2023-05-06T05:35:10.277" v="26" actId="20577"/>
          <ac:spMkLst>
            <pc:docMk/>
            <pc:sldMk cId="2827646634" sldId="272"/>
            <ac:spMk id="4" creationId="{ED58DCCD-E317-6B21-3860-C06D38920B33}"/>
          </ac:spMkLst>
        </pc:spChg>
        <pc:spChg chg="add mod">
          <ac:chgData name="Zhang Zekun" userId="52c4158e28e3c98e" providerId="LiveId" clId="{56707E64-D089-4B59-B135-5BB8DADFC468}" dt="2023-05-06T06:24:21.079" v="474" actId="14100"/>
          <ac:spMkLst>
            <pc:docMk/>
            <pc:sldMk cId="2827646634" sldId="272"/>
            <ac:spMk id="7" creationId="{17499E27-9D5A-C3DE-D47D-2291502CE2E3}"/>
          </ac:spMkLst>
        </pc:spChg>
        <pc:spChg chg="mod">
          <ac:chgData name="Zhang Zekun" userId="52c4158e28e3c98e" providerId="LiveId" clId="{56707E64-D089-4B59-B135-5BB8DADFC468}" dt="2023-05-06T06:03:43.168" v="429" actId="20577"/>
          <ac:spMkLst>
            <pc:docMk/>
            <pc:sldMk cId="2827646634" sldId="272"/>
            <ac:spMk id="76" creationId="{754E80F1-7281-F8E9-94F9-54001A24962B}"/>
          </ac:spMkLst>
        </pc:spChg>
        <pc:picChg chg="mod">
          <ac:chgData name="Zhang Zekun" userId="52c4158e28e3c98e" providerId="LiveId" clId="{56707E64-D089-4B59-B135-5BB8DADFC468}" dt="2023-05-06T06:22:53.923" v="449" actId="14826"/>
          <ac:picMkLst>
            <pc:docMk/>
            <pc:sldMk cId="2827646634" sldId="272"/>
            <ac:picMk id="3" creationId="{EB7D9885-4FE9-02A9-7985-BAF8390CEF7C}"/>
          </ac:picMkLst>
        </pc:picChg>
        <pc:picChg chg="add mod ord">
          <ac:chgData name="Zhang Zekun" userId="52c4158e28e3c98e" providerId="LiveId" clId="{56707E64-D089-4B59-B135-5BB8DADFC468}" dt="2023-05-06T06:23:28.255" v="458" actId="167"/>
          <ac:picMkLst>
            <pc:docMk/>
            <pc:sldMk cId="2827646634" sldId="272"/>
            <ac:picMk id="6" creationId="{2DC2A4F7-F702-4604-5716-7D72E6111CFE}"/>
          </ac:picMkLst>
        </pc:picChg>
        <pc:picChg chg="add mod">
          <ac:chgData name="Zhang Zekun" userId="52c4158e28e3c98e" providerId="LiveId" clId="{56707E64-D089-4B59-B135-5BB8DADFC468}" dt="2023-05-06T06:27:12.812" v="498" actId="14100"/>
          <ac:picMkLst>
            <pc:docMk/>
            <pc:sldMk cId="2827646634" sldId="272"/>
            <ac:picMk id="9" creationId="{4AADED7A-E750-6775-ECF1-5FC029CBEC81}"/>
          </ac:picMkLst>
        </pc:picChg>
        <pc:picChg chg="mod">
          <ac:chgData name="Zhang Zekun" userId="52c4158e28e3c98e" providerId="LiveId" clId="{56707E64-D089-4B59-B135-5BB8DADFC468}" dt="2023-05-06T06:26:22.131" v="496" actId="1035"/>
          <ac:picMkLst>
            <pc:docMk/>
            <pc:sldMk cId="2827646634" sldId="272"/>
            <ac:picMk id="54" creationId="{B6D5E42E-07A6-6686-DACB-BFE40C58F609}"/>
          </ac:picMkLst>
        </pc:picChg>
        <pc:cxnChg chg="del">
          <ac:chgData name="Zhang Zekun" userId="52c4158e28e3c98e" providerId="LiveId" clId="{56707E64-D089-4B59-B135-5BB8DADFC468}" dt="2023-05-06T06:22:59.441" v="450" actId="478"/>
          <ac:cxnSpMkLst>
            <pc:docMk/>
            <pc:sldMk cId="2827646634" sldId="272"/>
            <ac:cxnSpMk id="57" creationId="{EAC4AD57-EA7D-E1EC-0BA9-7ACE0C03450B}"/>
          </ac:cxnSpMkLst>
        </pc:cxnChg>
        <pc:cxnChg chg="del">
          <ac:chgData name="Zhang Zekun" userId="52c4158e28e3c98e" providerId="LiveId" clId="{56707E64-D089-4B59-B135-5BB8DADFC468}" dt="2023-05-06T06:23:03.337" v="453" actId="478"/>
          <ac:cxnSpMkLst>
            <pc:docMk/>
            <pc:sldMk cId="2827646634" sldId="272"/>
            <ac:cxnSpMk id="60" creationId="{6A3AA447-A849-0B3E-11E1-05780E5BC23D}"/>
          </ac:cxnSpMkLst>
        </pc:cxnChg>
        <pc:cxnChg chg="del">
          <ac:chgData name="Zhang Zekun" userId="52c4158e28e3c98e" providerId="LiveId" clId="{56707E64-D089-4B59-B135-5BB8DADFC468}" dt="2023-05-06T06:23:06.361" v="455" actId="478"/>
          <ac:cxnSpMkLst>
            <pc:docMk/>
            <pc:sldMk cId="2827646634" sldId="272"/>
            <ac:cxnSpMk id="62" creationId="{C3BFB1AE-629D-2A43-7B3A-244E4699296A}"/>
          </ac:cxnSpMkLst>
        </pc:cxnChg>
        <pc:cxnChg chg="del">
          <ac:chgData name="Zhang Zekun" userId="52c4158e28e3c98e" providerId="LiveId" clId="{56707E64-D089-4B59-B135-5BB8DADFC468}" dt="2023-05-06T06:23:04.919" v="454" actId="478"/>
          <ac:cxnSpMkLst>
            <pc:docMk/>
            <pc:sldMk cId="2827646634" sldId="272"/>
            <ac:cxnSpMk id="65" creationId="{C468425E-FC51-CEE5-058D-709EBBA2F3D6}"/>
          </ac:cxnSpMkLst>
        </pc:cxnChg>
        <pc:cxnChg chg="del">
          <ac:chgData name="Zhang Zekun" userId="52c4158e28e3c98e" providerId="LiveId" clId="{56707E64-D089-4B59-B135-5BB8DADFC468}" dt="2023-05-06T06:23:01.730" v="452" actId="478"/>
          <ac:cxnSpMkLst>
            <pc:docMk/>
            <pc:sldMk cId="2827646634" sldId="272"/>
            <ac:cxnSpMk id="70" creationId="{6815C459-156F-76E9-B6BC-E4FA74A4D7DA}"/>
          </ac:cxnSpMkLst>
        </pc:cxnChg>
        <pc:cxnChg chg="del">
          <ac:chgData name="Zhang Zekun" userId="52c4158e28e3c98e" providerId="LiveId" clId="{56707E64-D089-4B59-B135-5BB8DADFC468}" dt="2023-05-06T06:23:00.823" v="451" actId="478"/>
          <ac:cxnSpMkLst>
            <pc:docMk/>
            <pc:sldMk cId="2827646634" sldId="272"/>
            <ac:cxnSpMk id="72" creationId="{A808FC9E-6665-829C-CDFE-332125B8AB5C}"/>
          </ac:cxnSpMkLst>
        </pc:cxnChg>
      </pc:sldChg>
      <pc:sldChg chg="addSp delSp modSp add mod modAnim modNotesTx">
        <pc:chgData name="Zhang Zekun" userId="52c4158e28e3c98e" providerId="LiveId" clId="{56707E64-D089-4B59-B135-5BB8DADFC468}" dt="2023-05-29T14:29:05.686" v="7823" actId="20577"/>
        <pc:sldMkLst>
          <pc:docMk/>
          <pc:sldMk cId="1265768219" sldId="273"/>
        </pc:sldMkLst>
        <pc:spChg chg="mod">
          <ac:chgData name="Zhang Zekun" userId="52c4158e28e3c98e" providerId="LiveId" clId="{56707E64-D089-4B59-B135-5BB8DADFC468}" dt="2023-05-22T03:14:06.875" v="4167" actId="20577"/>
          <ac:spMkLst>
            <pc:docMk/>
            <pc:sldMk cId="1265768219" sldId="273"/>
            <ac:spMk id="2" creationId="{609246C3-22AC-AC51-E706-0470EB255EBE}"/>
          </ac:spMkLst>
        </pc:spChg>
        <pc:spChg chg="add mod">
          <ac:chgData name="Zhang Zekun" userId="52c4158e28e3c98e" providerId="LiveId" clId="{56707E64-D089-4B59-B135-5BB8DADFC468}" dt="2023-05-19T06:15:13.730" v="1621" actId="1076"/>
          <ac:spMkLst>
            <pc:docMk/>
            <pc:sldMk cId="1265768219" sldId="273"/>
            <ac:spMk id="5" creationId="{205EE168-D09E-1265-FE22-5BFB7C713989}"/>
          </ac:spMkLst>
        </pc:spChg>
        <pc:spChg chg="add mod">
          <ac:chgData name="Zhang Zekun" userId="52c4158e28e3c98e" providerId="LiveId" clId="{56707E64-D089-4B59-B135-5BB8DADFC468}" dt="2023-05-19T06:14:43.387" v="1617" actId="1582"/>
          <ac:spMkLst>
            <pc:docMk/>
            <pc:sldMk cId="1265768219" sldId="273"/>
            <ac:spMk id="6" creationId="{EB0B4D75-1713-988F-DFFE-B0DBEDA7F959}"/>
          </ac:spMkLst>
        </pc:spChg>
        <pc:spChg chg="add mod">
          <ac:chgData name="Zhang Zekun" userId="52c4158e28e3c98e" providerId="LiveId" clId="{56707E64-D089-4B59-B135-5BB8DADFC468}" dt="2023-05-19T06:14:59.486" v="1619" actId="14100"/>
          <ac:spMkLst>
            <pc:docMk/>
            <pc:sldMk cId="1265768219" sldId="273"/>
            <ac:spMk id="7" creationId="{2E03A5C0-0CE1-D2B9-1BAB-16B6B7753133}"/>
          </ac:spMkLst>
        </pc:spChg>
        <pc:spChg chg="add mod">
          <ac:chgData name="Zhang Zekun" userId="52c4158e28e3c98e" providerId="LiveId" clId="{56707E64-D089-4B59-B135-5BB8DADFC468}" dt="2023-05-19T06:14:54.428" v="1618" actId="1582"/>
          <ac:spMkLst>
            <pc:docMk/>
            <pc:sldMk cId="1265768219" sldId="273"/>
            <ac:spMk id="8" creationId="{F7CA2B5F-DBA9-FA14-684F-C2E7F60BB6D7}"/>
          </ac:spMkLst>
        </pc:spChg>
        <pc:spChg chg="add mod">
          <ac:chgData name="Zhang Zekun" userId="52c4158e28e3c98e" providerId="LiveId" clId="{56707E64-D089-4B59-B135-5BB8DADFC468}" dt="2023-05-19T06:16:01.385" v="1648" actId="1076"/>
          <ac:spMkLst>
            <pc:docMk/>
            <pc:sldMk cId="1265768219" sldId="273"/>
            <ac:spMk id="9" creationId="{A87E036D-851F-0ECA-AE8C-83B1D94A875B}"/>
          </ac:spMkLst>
        </pc:spChg>
        <pc:spChg chg="add mod">
          <ac:chgData name="Zhang Zekun" userId="52c4158e28e3c98e" providerId="LiveId" clId="{56707E64-D089-4B59-B135-5BB8DADFC468}" dt="2023-05-19T06:16:24.415" v="1674" actId="1076"/>
          <ac:spMkLst>
            <pc:docMk/>
            <pc:sldMk cId="1265768219" sldId="273"/>
            <ac:spMk id="10" creationId="{AE056C26-A2B4-D488-2C2E-ABB495D887BD}"/>
          </ac:spMkLst>
        </pc:spChg>
        <pc:spChg chg="add mod">
          <ac:chgData name="Zhang Zekun" userId="52c4158e28e3c98e" providerId="LiveId" clId="{56707E64-D089-4B59-B135-5BB8DADFC468}" dt="2023-05-19T06:16:39.370" v="1696" actId="20577"/>
          <ac:spMkLst>
            <pc:docMk/>
            <pc:sldMk cId="1265768219" sldId="273"/>
            <ac:spMk id="11" creationId="{8E0B6705-5544-2521-473B-5C60D6229CC9}"/>
          </ac:spMkLst>
        </pc:spChg>
        <pc:spChg chg="add mod">
          <ac:chgData name="Zhang Zekun" userId="52c4158e28e3c98e" providerId="LiveId" clId="{56707E64-D089-4B59-B135-5BB8DADFC468}" dt="2023-05-19T06:17:00.030" v="1720" actId="1076"/>
          <ac:spMkLst>
            <pc:docMk/>
            <pc:sldMk cId="1265768219" sldId="273"/>
            <ac:spMk id="13" creationId="{6ABFA97C-9737-D9AE-264E-45937172D023}"/>
          </ac:spMkLst>
        </pc:spChg>
        <pc:spChg chg="add del mod">
          <ac:chgData name="Zhang Zekun" userId="52c4158e28e3c98e" providerId="LiveId" clId="{56707E64-D089-4B59-B135-5BB8DADFC468}" dt="2023-05-22T05:16:02.583" v="6991" actId="478"/>
          <ac:spMkLst>
            <pc:docMk/>
            <pc:sldMk cId="1265768219" sldId="273"/>
            <ac:spMk id="15" creationId="{FEBB6B69-9D84-3CF9-D9C1-1281B990D4B5}"/>
          </ac:spMkLst>
        </pc:spChg>
        <pc:spChg chg="add del mod">
          <ac:chgData name="Zhang Zekun" userId="52c4158e28e3c98e" providerId="LiveId" clId="{56707E64-D089-4B59-B135-5BB8DADFC468}" dt="2023-05-22T05:15:19.405" v="6975" actId="478"/>
          <ac:spMkLst>
            <pc:docMk/>
            <pc:sldMk cId="1265768219" sldId="273"/>
            <ac:spMk id="17" creationId="{EF785D82-4E21-A0D5-2212-A5A40127FAA9}"/>
          </ac:spMkLst>
        </pc:spChg>
        <pc:spChg chg="add del mod">
          <ac:chgData name="Zhang Zekun" userId="52c4158e28e3c98e" providerId="LiveId" clId="{56707E64-D089-4B59-B135-5BB8DADFC468}" dt="2023-05-22T05:15:17.648" v="6973" actId="478"/>
          <ac:spMkLst>
            <pc:docMk/>
            <pc:sldMk cId="1265768219" sldId="273"/>
            <ac:spMk id="23" creationId="{359D7D15-B048-F446-5129-ECBB8C63C672}"/>
          </ac:spMkLst>
        </pc:spChg>
        <pc:spChg chg="add del mod">
          <ac:chgData name="Zhang Zekun" userId="52c4158e28e3c98e" providerId="LiveId" clId="{56707E64-D089-4B59-B135-5BB8DADFC468}" dt="2023-05-22T05:15:16.807" v="6972" actId="478"/>
          <ac:spMkLst>
            <pc:docMk/>
            <pc:sldMk cId="1265768219" sldId="273"/>
            <ac:spMk id="24" creationId="{AE05E4F3-A214-408D-177D-ABB3D849FCF8}"/>
          </ac:spMkLst>
        </pc:spChg>
        <pc:spChg chg="add del mod">
          <ac:chgData name="Zhang Zekun" userId="52c4158e28e3c98e" providerId="LiveId" clId="{56707E64-D089-4B59-B135-5BB8DADFC468}" dt="2023-05-22T05:16:01.490" v="6990" actId="478"/>
          <ac:spMkLst>
            <pc:docMk/>
            <pc:sldMk cId="1265768219" sldId="273"/>
            <ac:spMk id="25" creationId="{BEC2D27D-0BC8-125A-28CE-1F2FE90CDC72}"/>
          </ac:spMkLst>
        </pc:spChg>
        <pc:spChg chg="add mod">
          <ac:chgData name="Zhang Zekun" userId="52c4158e28e3c98e" providerId="LiveId" clId="{56707E64-D089-4B59-B135-5BB8DADFC468}" dt="2023-05-22T05:17:14.053" v="7006" actId="1076"/>
          <ac:spMkLst>
            <pc:docMk/>
            <pc:sldMk cId="1265768219" sldId="273"/>
            <ac:spMk id="26" creationId="{34FC2401-BEEB-2284-19E1-33F4EB403F33}"/>
          </ac:spMkLst>
        </pc:spChg>
        <pc:spChg chg="add mod">
          <ac:chgData name="Zhang Zekun" userId="52c4158e28e3c98e" providerId="LiveId" clId="{56707E64-D089-4B59-B135-5BB8DADFC468}" dt="2023-05-22T05:17:18.815" v="7008" actId="1076"/>
          <ac:spMkLst>
            <pc:docMk/>
            <pc:sldMk cId="1265768219" sldId="273"/>
            <ac:spMk id="28" creationId="{A9408E70-C604-7E69-452B-0E02566774EC}"/>
          </ac:spMkLst>
        </pc:spChg>
        <pc:spChg chg="add mod">
          <ac:chgData name="Zhang Zekun" userId="52c4158e28e3c98e" providerId="LiveId" clId="{56707E64-D089-4B59-B135-5BB8DADFC468}" dt="2023-05-22T05:17:32.542" v="7010" actId="1076"/>
          <ac:spMkLst>
            <pc:docMk/>
            <pc:sldMk cId="1265768219" sldId="273"/>
            <ac:spMk id="29" creationId="{6832136E-D3F6-5AF8-6FF4-8EA9D46DB4D1}"/>
          </ac:spMkLst>
        </pc:spChg>
        <pc:spChg chg="add mod">
          <ac:chgData name="Zhang Zekun" userId="52c4158e28e3c98e" providerId="LiveId" clId="{56707E64-D089-4B59-B135-5BB8DADFC468}" dt="2023-05-22T05:17:39.931" v="7012" actId="1076"/>
          <ac:spMkLst>
            <pc:docMk/>
            <pc:sldMk cId="1265768219" sldId="273"/>
            <ac:spMk id="30" creationId="{62A0ED7A-CF14-3941-C07E-23250B25FC58}"/>
          </ac:spMkLst>
        </pc:spChg>
        <pc:picChg chg="mod">
          <ac:chgData name="Zhang Zekun" userId="52c4158e28e3c98e" providerId="LiveId" clId="{56707E64-D089-4B59-B135-5BB8DADFC468}" dt="2023-05-19T06:11:39.106" v="1590" actId="14826"/>
          <ac:picMkLst>
            <pc:docMk/>
            <pc:sldMk cId="1265768219" sldId="273"/>
            <ac:picMk id="12" creationId="{A9D65369-7D29-6C7F-AE4F-0C28116D0A89}"/>
          </ac:picMkLst>
        </pc:picChg>
        <pc:picChg chg="mod">
          <ac:chgData name="Zhang Zekun" userId="52c4158e28e3c98e" providerId="LiveId" clId="{56707E64-D089-4B59-B135-5BB8DADFC468}" dt="2023-05-19T06:11:51.678" v="1591" actId="14826"/>
          <ac:picMkLst>
            <pc:docMk/>
            <pc:sldMk cId="1265768219" sldId="273"/>
            <ac:picMk id="14" creationId="{8769C8DE-698C-7089-B4CE-DFC8FE17F259}"/>
          </ac:picMkLst>
        </pc:picChg>
        <pc:picChg chg="mod">
          <ac:chgData name="Zhang Zekun" userId="52c4158e28e3c98e" providerId="LiveId" clId="{56707E64-D089-4B59-B135-5BB8DADFC468}" dt="2023-05-19T06:13:41.574" v="1607" actId="1076"/>
          <ac:picMkLst>
            <pc:docMk/>
            <pc:sldMk cId="1265768219" sldId="273"/>
            <ac:picMk id="16" creationId="{DEC92F1C-26E9-0A8A-6B06-EC37EC4D6601}"/>
          </ac:picMkLst>
        </pc:picChg>
        <pc:picChg chg="mod">
          <ac:chgData name="Zhang Zekun" userId="52c4158e28e3c98e" providerId="LiveId" clId="{56707E64-D089-4B59-B135-5BB8DADFC468}" dt="2023-05-19T06:12:24.407" v="1593" actId="14826"/>
          <ac:picMkLst>
            <pc:docMk/>
            <pc:sldMk cId="1265768219" sldId="273"/>
            <ac:picMk id="18" creationId="{E3157C1A-FB3B-FFB3-A29C-528D996F9E03}"/>
          </ac:picMkLst>
        </pc:picChg>
      </pc:sldChg>
      <pc:sldChg chg="addSp delSp modSp add del mod modAnim">
        <pc:chgData name="Zhang Zekun" userId="52c4158e28e3c98e" providerId="LiveId" clId="{56707E64-D089-4B59-B135-5BB8DADFC468}" dt="2023-05-06T06:22:36.522" v="448" actId="47"/>
        <pc:sldMkLst>
          <pc:docMk/>
          <pc:sldMk cId="3046380375" sldId="273"/>
        </pc:sldMkLst>
        <pc:picChg chg="mod">
          <ac:chgData name="Zhang Zekun" userId="52c4158e28e3c98e" providerId="LiveId" clId="{56707E64-D089-4B59-B135-5BB8DADFC468}" dt="2023-05-06T06:20:09.012" v="431" actId="14826"/>
          <ac:picMkLst>
            <pc:docMk/>
            <pc:sldMk cId="3046380375" sldId="273"/>
            <ac:picMk id="3" creationId="{EB7D9885-4FE9-02A9-7985-BAF8390CEF7C}"/>
          </ac:picMkLst>
        </pc:picChg>
        <pc:picChg chg="add mod ord">
          <ac:chgData name="Zhang Zekun" userId="52c4158e28e3c98e" providerId="LiveId" clId="{56707E64-D089-4B59-B135-5BB8DADFC468}" dt="2023-05-06T06:21:23.593" v="440" actId="167"/>
          <ac:picMkLst>
            <pc:docMk/>
            <pc:sldMk cId="3046380375" sldId="273"/>
            <ac:picMk id="6" creationId="{C652E353-7D6E-D19C-FF01-75CE8F5F630C}"/>
          </ac:picMkLst>
        </pc:picChg>
        <pc:picChg chg="add mod">
          <ac:chgData name="Zhang Zekun" userId="52c4158e28e3c98e" providerId="LiveId" clId="{56707E64-D089-4B59-B135-5BB8DADFC468}" dt="2023-05-06T06:21:37.032" v="441"/>
          <ac:picMkLst>
            <pc:docMk/>
            <pc:sldMk cId="3046380375" sldId="273"/>
            <ac:picMk id="7" creationId="{EEFC9958-C4D8-8F61-3EEF-48541B33C893}"/>
          </ac:picMkLst>
        </pc:picChg>
        <pc:cxnChg chg="del">
          <ac:chgData name="Zhang Zekun" userId="52c4158e28e3c98e" providerId="LiveId" clId="{56707E64-D089-4B59-B135-5BB8DADFC468}" dt="2023-05-06T06:20:21.370" v="436" actId="478"/>
          <ac:cxnSpMkLst>
            <pc:docMk/>
            <pc:sldMk cId="3046380375" sldId="273"/>
            <ac:cxnSpMk id="57" creationId="{EAC4AD57-EA7D-E1EC-0BA9-7ACE0C03450B}"/>
          </ac:cxnSpMkLst>
        </pc:cxnChg>
        <pc:cxnChg chg="del">
          <ac:chgData name="Zhang Zekun" userId="52c4158e28e3c98e" providerId="LiveId" clId="{56707E64-D089-4B59-B135-5BB8DADFC468}" dt="2023-05-06T06:20:17.455" v="433" actId="478"/>
          <ac:cxnSpMkLst>
            <pc:docMk/>
            <pc:sldMk cId="3046380375" sldId="273"/>
            <ac:cxnSpMk id="60" creationId="{6A3AA447-A849-0B3E-11E1-05780E5BC23D}"/>
          </ac:cxnSpMkLst>
        </pc:cxnChg>
        <pc:cxnChg chg="del">
          <ac:chgData name="Zhang Zekun" userId="52c4158e28e3c98e" providerId="LiveId" clId="{56707E64-D089-4B59-B135-5BB8DADFC468}" dt="2023-05-06T06:20:16.164" v="432" actId="478"/>
          <ac:cxnSpMkLst>
            <pc:docMk/>
            <pc:sldMk cId="3046380375" sldId="273"/>
            <ac:cxnSpMk id="62" creationId="{C3BFB1AE-629D-2A43-7B3A-244E4699296A}"/>
          </ac:cxnSpMkLst>
        </pc:cxnChg>
        <pc:cxnChg chg="del">
          <ac:chgData name="Zhang Zekun" userId="52c4158e28e3c98e" providerId="LiveId" clId="{56707E64-D089-4B59-B135-5BB8DADFC468}" dt="2023-05-06T06:20:18.809" v="434" actId="478"/>
          <ac:cxnSpMkLst>
            <pc:docMk/>
            <pc:sldMk cId="3046380375" sldId="273"/>
            <ac:cxnSpMk id="65" creationId="{C468425E-FC51-CEE5-058D-709EBBA2F3D6}"/>
          </ac:cxnSpMkLst>
        </pc:cxnChg>
        <pc:cxnChg chg="del">
          <ac:chgData name="Zhang Zekun" userId="52c4158e28e3c98e" providerId="LiveId" clId="{56707E64-D089-4B59-B135-5BB8DADFC468}" dt="2023-05-06T06:20:22.243" v="437" actId="478"/>
          <ac:cxnSpMkLst>
            <pc:docMk/>
            <pc:sldMk cId="3046380375" sldId="273"/>
            <ac:cxnSpMk id="70" creationId="{6815C459-156F-76E9-B6BC-E4FA74A4D7DA}"/>
          </ac:cxnSpMkLst>
        </pc:cxnChg>
        <pc:cxnChg chg="del">
          <ac:chgData name="Zhang Zekun" userId="52c4158e28e3c98e" providerId="LiveId" clId="{56707E64-D089-4B59-B135-5BB8DADFC468}" dt="2023-05-06T06:20:19.869" v="435" actId="478"/>
          <ac:cxnSpMkLst>
            <pc:docMk/>
            <pc:sldMk cId="3046380375" sldId="273"/>
            <ac:cxnSpMk id="72" creationId="{A808FC9E-6665-829C-CDFE-332125B8AB5C}"/>
          </ac:cxnSpMkLst>
        </pc:cxnChg>
      </pc:sldChg>
      <pc:sldChg chg="addSp modSp add mod modAnim modNotesTx">
        <pc:chgData name="Zhang Zekun" userId="52c4158e28e3c98e" providerId="LiveId" clId="{56707E64-D089-4B59-B135-5BB8DADFC468}" dt="2023-05-22T05:55:29.660" v="7424" actId="20577"/>
        <pc:sldMkLst>
          <pc:docMk/>
          <pc:sldMk cId="3804273236" sldId="274"/>
        </pc:sldMkLst>
        <pc:spChg chg="mod">
          <ac:chgData name="Zhang Zekun" userId="52c4158e28e3c98e" providerId="LiveId" clId="{56707E64-D089-4B59-B135-5BB8DADFC468}" dt="2023-05-22T03:46:50.788" v="5803" actId="20577"/>
          <ac:spMkLst>
            <pc:docMk/>
            <pc:sldMk cId="3804273236" sldId="274"/>
            <ac:spMk id="9" creationId="{4AD366A8-141E-349C-4B8F-375F4FA6964E}"/>
          </ac:spMkLst>
        </pc:spChg>
        <pc:picChg chg="add mod">
          <ac:chgData name="Zhang Zekun" userId="52c4158e28e3c98e" providerId="LiveId" clId="{56707E64-D089-4B59-B135-5BB8DADFC468}" dt="2023-05-22T04:59:59.310" v="5811" actId="1076"/>
          <ac:picMkLst>
            <pc:docMk/>
            <pc:sldMk cId="3804273236" sldId="274"/>
            <ac:picMk id="5" creationId="{9B142F5A-FFBD-0A7F-CC1A-2B079194941E}"/>
          </ac:picMkLst>
        </pc:picChg>
        <pc:picChg chg="mod">
          <ac:chgData name="Zhang Zekun" userId="52c4158e28e3c98e" providerId="LiveId" clId="{56707E64-D089-4B59-B135-5BB8DADFC468}" dt="2023-05-22T04:59:39.197" v="5804" actId="1076"/>
          <ac:picMkLst>
            <pc:docMk/>
            <pc:sldMk cId="3804273236" sldId="274"/>
            <ac:picMk id="12" creationId="{D870DECB-33BB-4922-B960-6FBAF3971260}"/>
          </ac:picMkLst>
        </pc:picChg>
      </pc:sldChg>
      <pc:sldChg chg="addSp modSp add mod modNotesTx">
        <pc:chgData name="Zhang Zekun" userId="52c4158e28e3c98e" providerId="LiveId" clId="{56707E64-D089-4B59-B135-5BB8DADFC468}" dt="2023-05-22T03:45:34.894" v="5757"/>
        <pc:sldMkLst>
          <pc:docMk/>
          <pc:sldMk cId="2464272939" sldId="275"/>
        </pc:sldMkLst>
        <pc:spChg chg="add mod">
          <ac:chgData name="Zhang Zekun" userId="52c4158e28e3c98e" providerId="LiveId" clId="{56707E64-D089-4B59-B135-5BB8DADFC468}" dt="2023-05-22T03:45:34.894" v="5757"/>
          <ac:spMkLst>
            <pc:docMk/>
            <pc:sldMk cId="2464272939" sldId="275"/>
            <ac:spMk id="4" creationId="{DA7CC79D-0BA9-F746-952D-F070A2D90C27}"/>
          </ac:spMkLst>
        </pc:spChg>
        <pc:spChg chg="mod">
          <ac:chgData name="Zhang Zekun" userId="52c4158e28e3c98e" providerId="LiveId" clId="{56707E64-D089-4B59-B135-5BB8DADFC468}" dt="2023-05-22T03:35:08.821" v="5651" actId="6549"/>
          <ac:spMkLst>
            <pc:docMk/>
            <pc:sldMk cId="2464272939" sldId="275"/>
            <ac:spMk id="9" creationId="{4AD366A8-141E-349C-4B8F-375F4FA6964E}"/>
          </ac:spMkLst>
        </pc:spChg>
        <pc:picChg chg="mod">
          <ac:chgData name="Zhang Zekun" userId="52c4158e28e3c98e" providerId="LiveId" clId="{56707E64-D089-4B59-B135-5BB8DADFC468}" dt="2023-05-22T03:04:22.437" v="4123" actId="14826"/>
          <ac:picMkLst>
            <pc:docMk/>
            <pc:sldMk cId="2464272939" sldId="275"/>
            <ac:picMk id="5" creationId="{BD9F2DE6-B411-5925-E872-86B52B9128F6}"/>
          </ac:picMkLst>
        </pc:picChg>
        <pc:picChg chg="mod">
          <ac:chgData name="Zhang Zekun" userId="52c4158e28e3c98e" providerId="LiveId" clId="{56707E64-D089-4B59-B135-5BB8DADFC468}" dt="2023-05-22T03:04:27.195" v="4124" actId="14826"/>
          <ac:picMkLst>
            <pc:docMk/>
            <pc:sldMk cId="2464272939" sldId="275"/>
            <ac:picMk id="7" creationId="{81D4BF2D-7C76-CA6D-3628-16D8EEA5918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6055DD-EA70-415A-960D-A52D4140D9AA}" type="datetimeFigureOut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D673D-6DE9-4FC3-96CA-BFB0606BE1B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8260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880234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558117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619678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206242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18746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209460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70208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84234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714727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0236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536756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12343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47718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22262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793379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41511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461565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D673D-6DE9-4FC3-96CA-BFB0606BE1B5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314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5BFCAA1-2911-1092-2AB4-808CA8C757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36594C87-A647-CF6A-E92F-CE9414426F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4E8DE4D-61DE-4EB6-F493-21EE5BFD0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B710-53FD-4996-89FE-ADFA12A9A487}" type="datetime1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D1CF3BD-6B3F-0207-7163-2325669B1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F304233-0CB7-5D35-E6D7-8B2A87975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2007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B182B5F-D4BA-930C-CA3C-0C94BF9EE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6834A49-4BC9-2206-CFE4-1E4B355132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86B6616-E728-8E12-4003-0699660B0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348CD-02B6-4AF9-9AF6-9BAD8685C3DD}" type="datetime1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F0A57E8-D8F9-14C8-1652-15F53AA01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01D04A3-5B03-0D25-5226-754FE3E98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15743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278F99C-A947-AE54-579E-79F4FCF54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C0A5427-D009-4222-AFAB-DC9D82849E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050F22A-045B-062A-05F3-60FCDAC10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444F-FE1B-4587-9B38-C63E6C670DA4}" type="datetime1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FCCAF3B-4A39-F144-9C84-B790E6750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DA189BB-390B-B4FA-DA65-8601567384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9180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8C4561B-1F43-3950-3E28-98AFCEB28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50F779B-6A8C-B729-2F72-6B7379D00B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7EE03FE-D1E6-F40E-E606-3CE39B7691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C46AB9F-65A8-A223-EDA6-92B3E5111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7CEB4-CE7C-4A83-BD14-7D137FE9F71A}" type="datetime1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DC29658-4387-DD94-AC90-83A7755B1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D5F0C2A9-5278-9016-BA46-3CE583CDB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0857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2FA9229-9E27-0608-B2E7-7E644952A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874359F-20DA-B041-3377-9BBA755DAC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915C270-35C0-9CEB-5C5E-AEBA06F6AB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BEF15D0E-C8EE-DD60-F5D3-63A83D04E1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8071834C-526E-D073-A570-DA5D176AD6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64653CE7-CBC4-6524-866E-0E624A61C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33DB7-6DFF-461B-A75C-8924352F3BAE}" type="datetime1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3716DB93-1233-B282-00E9-DFB5FC943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CAE90D6B-80FE-159A-CF6C-E64FBE15B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63563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4DA3EF5-0C9A-2BA1-DFB6-A0D1C4177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9EAEB910-6380-FA50-73E4-866B2BFA2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FA6A5-3CC8-45EF-BDE8-0103E7AE70CF}" type="datetime1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5FF09467-A7E7-15AB-9299-DCD9B80FF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8C752152-ADDC-663D-43DD-A0412DE28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2153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237900F0-BFC2-A9B6-0ED9-4EDA239D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B75A8-BE8F-48EF-AC98-A467EC5475FD}" type="datetime1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7230713E-B5C8-E54B-BB8F-DB1542FA9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5622006-3CAB-4CA2-AE76-F4215EF1A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6707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B0C77C8-506C-412C-77FD-CC6B8B3E4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33CF297-C3C7-7A17-D78A-7EB379059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72C503C8-345E-7817-C169-5B83F0D850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0DB1054-0675-E441-0F23-5910E922C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EAE45-C76B-41C7-A247-11CD11E768E6}" type="datetime1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4E4581C-3C45-7BF0-B475-1AAA0B4D4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E1D9E41-61D3-E997-641F-4EBB15CF1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8896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E2E4D3F-12DD-A1BD-2B48-8AEE9B04A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63A5B0F2-DE0E-1B58-2060-8736982085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A14352C2-385B-C89B-CE18-CAB95E241A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0B1DD5B-06E8-AB18-96A5-693782A0C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D050A-856F-4C71-ACE2-86CAE96F323B}" type="datetime1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F4B4CA7-51F0-067E-ED92-AE375D18D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F5033DF-BAAD-2FC4-2720-4C8CD24F7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48040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E8D6570-5D75-8905-3CF3-E2705F43D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269379C-9AFB-FF39-6E4D-36DDE6690B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2C2C212-2E3F-1068-7A8C-2F7EA8DE8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3C0F6-4A28-4E28-B44D-1EDB8B043F4A}" type="datetime1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097413A-3450-3891-B040-F3A224A89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313C017-5F97-6245-81C0-1BC1ABB86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4585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4F1E6099-4156-0A9B-E8FF-8E0B72F4B7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83C30F4-7078-5B45-C5BD-F5972F80E1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6E40388-1DE3-27EE-B2C4-B9DCB25F5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96B3-6CCF-48A5-A742-0BD9AF72C5CB}" type="datetime1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8D42ACE-0029-C30A-57DB-F1132F0D7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8465278-6313-B207-6EA1-DD274497A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48157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A342C8C8-D12A-914E-7AB6-3C8DA70FD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DA66435-FFF2-B562-DC0E-1A4D5EAC24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E6CB849-510B-29B0-D89C-702C3BE199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7AFD3C-03F7-4A10-B48D-23A79D9010E9}" type="datetime1">
              <a:rPr lang="zh-CN" altLang="en-US" smtClean="0"/>
              <a:t>2023/5/29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BB63436-B8B3-E48B-3DD0-0DBFB73CB9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4706827-FCFA-82EB-F8B9-8CC97737FC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BFAD5-9821-419A-8B0E-2A2A2981FC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80919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image" Target="../media/image8.gi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12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13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8AF4AD8-03AC-6153-8215-F3E42B4CBB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026" y="408555"/>
            <a:ext cx="11773948" cy="2231471"/>
          </a:xfrm>
        </p:spPr>
        <p:txBody>
          <a:bodyPr>
            <a:normAutofit/>
          </a:bodyPr>
          <a:lstStyle/>
          <a:p>
            <a:r>
              <a:rPr lang="en-US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Object Detection with</a:t>
            </a:r>
            <a:br>
              <a:rPr lang="en-US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r>
              <a:rPr lang="en-US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Self-Supervised Scene Adaptation</a:t>
            </a:r>
            <a:endParaRPr lang="zh-CN" alt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1275B68C-B552-B28B-B3A2-75EE831668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097218"/>
            <a:ext cx="9144000" cy="3402816"/>
          </a:xfrm>
        </p:spPr>
        <p:txBody>
          <a:bodyPr>
            <a:normAutofit lnSpcReduction="10000"/>
          </a:bodyPr>
          <a:lstStyle/>
          <a:p>
            <a:r>
              <a:rPr lang="en-US" altLang="zh-CN" sz="3200" dirty="0"/>
              <a:t>Zekun Zhang</a:t>
            </a:r>
            <a:r>
              <a:rPr lang="en-US" altLang="zh-CN" sz="3200" baseline="30000" dirty="0"/>
              <a:t>1</a:t>
            </a:r>
            <a:r>
              <a:rPr lang="en-US" altLang="zh-CN" sz="3200" dirty="0"/>
              <a:t>, Minh Hoai</a:t>
            </a:r>
            <a:r>
              <a:rPr lang="en-US" altLang="zh-CN" sz="3200" baseline="30000" dirty="0"/>
              <a:t>1,2</a:t>
            </a:r>
          </a:p>
          <a:p>
            <a:endParaRPr lang="en-US" altLang="zh-CN" sz="2800" baseline="30000" dirty="0"/>
          </a:p>
          <a:p>
            <a:r>
              <a:rPr lang="en-US" altLang="zh-CN" sz="2800" baseline="30000" dirty="0"/>
              <a:t>1</a:t>
            </a:r>
            <a:r>
              <a:rPr lang="en-US" altLang="zh-CN" sz="2800" dirty="0"/>
              <a:t>Stony Brook University</a:t>
            </a:r>
          </a:p>
          <a:p>
            <a:r>
              <a:rPr lang="en-US" altLang="zh-CN" sz="2800" baseline="30000" dirty="0"/>
              <a:t>2</a:t>
            </a:r>
            <a:r>
              <a:rPr lang="en-US" altLang="zh-CN" sz="2800" dirty="0"/>
              <a:t>VinAI Artificial Intelligence Application and Research</a:t>
            </a:r>
          </a:p>
          <a:p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>
                <a:solidFill>
                  <a:srgbClr val="00B050"/>
                </a:solidFill>
              </a:rPr>
              <a:t>Poster # THU-PM-094</a:t>
            </a:r>
          </a:p>
          <a:p>
            <a:endParaRPr lang="zh-CN" altLang="en-US" dirty="0"/>
          </a:p>
        </p:txBody>
      </p:sp>
      <p:pic>
        <p:nvPicPr>
          <p:cNvPr id="4" name="图形 3">
            <a:extLst>
              <a:ext uri="{FF2B5EF4-FFF2-40B4-BE49-F238E27FC236}">
                <a16:creationId xmlns:a16="http://schemas.microsoft.com/office/drawing/2014/main" id="{BB29A404-CFD7-2DCE-CE35-EE371A9F61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4692" y="4915851"/>
            <a:ext cx="2311791" cy="1043673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4B40A4CA-BD6E-29FB-25A1-0570BBA2D4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872" y="5252735"/>
            <a:ext cx="3523126" cy="1106622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94D4F7EF-53BE-1675-9A40-1E9C2D95776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84" y="5884988"/>
            <a:ext cx="2041601" cy="790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7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>
            <a:extLst>
              <a:ext uri="{FF2B5EF4-FFF2-40B4-BE49-F238E27FC236}">
                <a16:creationId xmlns:a16="http://schemas.microsoft.com/office/drawing/2014/main" id="{8769C8DE-698C-7089-B4CE-DFC8FE17F2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16633" y="898417"/>
            <a:ext cx="4221576" cy="2374637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 Detection with</a:t>
            </a:r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Scene</a:t>
            </a:r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Adaptation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A9D65369-7D29-6C7F-AE4F-0C28116D0A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035" y="897359"/>
            <a:ext cx="4225340" cy="2376754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DEC92F1C-26E9-0A8A-6B06-EC37EC4D660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035" y="4086017"/>
            <a:ext cx="4225342" cy="2376755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E3157C1A-FB3B-FFB3-A29C-528D996F9E0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16633" y="4086017"/>
            <a:ext cx="4221576" cy="2374636"/>
          </a:xfrm>
          <a:prstGeom prst="rect">
            <a:avLst/>
          </a:prstGeom>
        </p:spPr>
      </p:pic>
      <p:sp>
        <p:nvSpPr>
          <p:cNvPr id="19" name="文本框 18">
            <a:extLst>
              <a:ext uri="{FF2B5EF4-FFF2-40B4-BE49-F238E27FC236}">
                <a16:creationId xmlns:a16="http://schemas.microsoft.com/office/drawing/2014/main" id="{2B95A679-2495-8EC2-5528-37DC1B28A506}"/>
              </a:ext>
            </a:extLst>
          </p:cNvPr>
          <p:cNvSpPr txBox="1"/>
          <p:nvPr/>
        </p:nvSpPr>
        <p:spPr>
          <a:xfrm>
            <a:off x="1392324" y="3271996"/>
            <a:ext cx="15167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400" dirty="0"/>
              <a:t>traffic monitoring</a:t>
            </a:r>
            <a:endParaRPr lang="zh-CN" altLang="en-US" sz="1400" dirty="0"/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779506E9-12A8-6496-1A37-DF040D1838AD}"/>
              </a:ext>
            </a:extLst>
          </p:cNvPr>
          <p:cNvSpPr txBox="1"/>
          <p:nvPr/>
        </p:nvSpPr>
        <p:spPr>
          <a:xfrm>
            <a:off x="9453385" y="3282814"/>
            <a:ext cx="11480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400" dirty="0"/>
              <a:t>surveillance </a:t>
            </a:r>
            <a:endParaRPr lang="zh-CN" altLang="en-US" sz="1400" dirty="0"/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E6A6B337-D4F6-3458-3A11-6FBB71BEB935}"/>
              </a:ext>
            </a:extLst>
          </p:cNvPr>
          <p:cNvSpPr txBox="1"/>
          <p:nvPr/>
        </p:nvSpPr>
        <p:spPr>
          <a:xfrm>
            <a:off x="1525373" y="6462144"/>
            <a:ext cx="125066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400" dirty="0"/>
              <a:t>safety camera</a:t>
            </a:r>
            <a:endParaRPr lang="zh-CN" altLang="en-US" sz="1400" dirty="0"/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64B57EAA-3C82-D0E2-5C64-4860B216C8AD}"/>
              </a:ext>
            </a:extLst>
          </p:cNvPr>
          <p:cNvSpPr txBox="1"/>
          <p:nvPr/>
        </p:nvSpPr>
        <p:spPr>
          <a:xfrm>
            <a:off x="9574891" y="6469872"/>
            <a:ext cx="8098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400" dirty="0"/>
              <a:t>catering</a:t>
            </a:r>
            <a:endParaRPr lang="zh-CN" altLang="en-US" sz="1400" dirty="0"/>
          </a:p>
        </p:txBody>
      </p:sp>
      <p:cxnSp>
        <p:nvCxnSpPr>
          <p:cNvPr id="37" name="直接箭头连接符 36">
            <a:extLst>
              <a:ext uri="{FF2B5EF4-FFF2-40B4-BE49-F238E27FC236}">
                <a16:creationId xmlns:a16="http://schemas.microsoft.com/office/drawing/2014/main" id="{A15F0C82-715E-B4DC-15A3-C598EDFEC7BE}"/>
              </a:ext>
            </a:extLst>
          </p:cNvPr>
          <p:cNvCxnSpPr>
            <a:cxnSpLocks/>
          </p:cNvCxnSpPr>
          <p:nvPr/>
        </p:nvCxnSpPr>
        <p:spPr>
          <a:xfrm flipV="1">
            <a:off x="7053873" y="2600587"/>
            <a:ext cx="782037" cy="473978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>
            <a:extLst>
              <a:ext uri="{FF2B5EF4-FFF2-40B4-BE49-F238E27FC236}">
                <a16:creationId xmlns:a16="http://schemas.microsoft.com/office/drawing/2014/main" id="{AFB4EF06-2841-3297-98D6-B14E3DAFB8B9}"/>
              </a:ext>
            </a:extLst>
          </p:cNvPr>
          <p:cNvCxnSpPr>
            <a:cxnSpLocks/>
          </p:cNvCxnSpPr>
          <p:nvPr/>
        </p:nvCxnSpPr>
        <p:spPr>
          <a:xfrm flipH="1" flipV="1">
            <a:off x="4352455" y="2632668"/>
            <a:ext cx="856873" cy="567732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箭头连接符 39">
            <a:extLst>
              <a:ext uri="{FF2B5EF4-FFF2-40B4-BE49-F238E27FC236}">
                <a16:creationId xmlns:a16="http://schemas.microsoft.com/office/drawing/2014/main" id="{2224C5FB-F66A-5FEC-F382-236588882F1E}"/>
              </a:ext>
            </a:extLst>
          </p:cNvPr>
          <p:cNvCxnSpPr>
            <a:cxnSpLocks/>
          </p:cNvCxnSpPr>
          <p:nvPr/>
        </p:nvCxnSpPr>
        <p:spPr>
          <a:xfrm flipH="1">
            <a:off x="4353042" y="4228051"/>
            <a:ext cx="856286" cy="481306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箭头连接符 43">
            <a:extLst>
              <a:ext uri="{FF2B5EF4-FFF2-40B4-BE49-F238E27FC236}">
                <a16:creationId xmlns:a16="http://schemas.microsoft.com/office/drawing/2014/main" id="{DA02FB58-C91F-ECF0-9E6F-8E15C2A61FA0}"/>
              </a:ext>
            </a:extLst>
          </p:cNvPr>
          <p:cNvCxnSpPr>
            <a:cxnSpLocks/>
          </p:cNvCxnSpPr>
          <p:nvPr/>
        </p:nvCxnSpPr>
        <p:spPr>
          <a:xfrm>
            <a:off x="7045148" y="4289413"/>
            <a:ext cx="752240" cy="419944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9FE4F77B-4C63-BF81-88CF-ED5093A72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4" name="矩形: 圆角 3">
            <a:extLst>
              <a:ext uri="{FF2B5EF4-FFF2-40B4-BE49-F238E27FC236}">
                <a16:creationId xmlns:a16="http://schemas.microsoft.com/office/drawing/2014/main" id="{C49E8F7A-5061-2289-EF9D-AC5AE6B4FC02}"/>
              </a:ext>
            </a:extLst>
          </p:cNvPr>
          <p:cNvSpPr/>
          <p:nvPr/>
        </p:nvSpPr>
        <p:spPr>
          <a:xfrm>
            <a:off x="5341975" y="2916534"/>
            <a:ext cx="1583928" cy="1522441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ln w="0"/>
                <a:solidFill>
                  <a:schemeClr val="bg1">
                    <a:lumMod val="9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generic</a:t>
            </a:r>
          </a:p>
          <a:p>
            <a:pPr algn="ctr"/>
            <a:r>
              <a:rPr lang="en-US" altLang="zh-CN" dirty="0">
                <a:ln w="0"/>
                <a:solidFill>
                  <a:schemeClr val="bg1">
                    <a:lumMod val="9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object</a:t>
            </a:r>
          </a:p>
          <a:p>
            <a:pPr algn="ctr"/>
            <a:r>
              <a:rPr lang="en-US" altLang="zh-CN" dirty="0">
                <a:ln w="0"/>
                <a:solidFill>
                  <a:schemeClr val="bg1">
                    <a:lumMod val="9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detector</a:t>
            </a:r>
            <a:endParaRPr lang="zh-CN" altLang="en-US" dirty="0">
              <a:ln w="0"/>
              <a:solidFill>
                <a:schemeClr val="bg1">
                  <a:lumMod val="9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9960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 Detection with</a:t>
            </a:r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Scene</a:t>
            </a:r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Adaptation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A9D65369-7D29-6C7F-AE4F-0C28116D0A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035" y="897359"/>
            <a:ext cx="4225340" cy="2376753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8769C8DE-698C-7089-B4CE-DFC8FE17F2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16633" y="898417"/>
            <a:ext cx="4221576" cy="2374636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DEC92F1C-26E9-0A8A-6B06-EC37EC4D660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035" y="4086017"/>
            <a:ext cx="4225342" cy="2376754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E3157C1A-FB3B-FFB3-A29C-528D996F9E0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16633" y="4086017"/>
            <a:ext cx="4221575" cy="2374636"/>
          </a:xfrm>
          <a:prstGeom prst="rect">
            <a:avLst/>
          </a:prstGeom>
        </p:spPr>
      </p:pic>
      <p:sp>
        <p:nvSpPr>
          <p:cNvPr id="19" name="文本框 18">
            <a:extLst>
              <a:ext uri="{FF2B5EF4-FFF2-40B4-BE49-F238E27FC236}">
                <a16:creationId xmlns:a16="http://schemas.microsoft.com/office/drawing/2014/main" id="{2B95A679-2495-8EC2-5528-37DC1B28A506}"/>
              </a:ext>
            </a:extLst>
          </p:cNvPr>
          <p:cNvSpPr txBox="1"/>
          <p:nvPr/>
        </p:nvSpPr>
        <p:spPr>
          <a:xfrm>
            <a:off x="1392324" y="3271996"/>
            <a:ext cx="15167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400" dirty="0"/>
              <a:t>traffic monitoring</a:t>
            </a:r>
            <a:endParaRPr lang="zh-CN" altLang="en-US" sz="1400" dirty="0"/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779506E9-12A8-6496-1A37-DF040D1838AD}"/>
              </a:ext>
            </a:extLst>
          </p:cNvPr>
          <p:cNvSpPr txBox="1"/>
          <p:nvPr/>
        </p:nvSpPr>
        <p:spPr>
          <a:xfrm>
            <a:off x="9453385" y="3282814"/>
            <a:ext cx="11480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400" dirty="0"/>
              <a:t>surveillance </a:t>
            </a:r>
            <a:endParaRPr lang="zh-CN" altLang="en-US" sz="1400" dirty="0"/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E6A6B337-D4F6-3458-3A11-6FBB71BEB935}"/>
              </a:ext>
            </a:extLst>
          </p:cNvPr>
          <p:cNvSpPr txBox="1"/>
          <p:nvPr/>
        </p:nvSpPr>
        <p:spPr>
          <a:xfrm>
            <a:off x="1525373" y="6462144"/>
            <a:ext cx="125066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400" dirty="0"/>
              <a:t>safety camera</a:t>
            </a:r>
            <a:endParaRPr lang="zh-CN" altLang="en-US" sz="1400" dirty="0"/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64B57EAA-3C82-D0E2-5C64-4860B216C8AD}"/>
              </a:ext>
            </a:extLst>
          </p:cNvPr>
          <p:cNvSpPr txBox="1"/>
          <p:nvPr/>
        </p:nvSpPr>
        <p:spPr>
          <a:xfrm>
            <a:off x="9574891" y="6469872"/>
            <a:ext cx="8098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400" dirty="0"/>
              <a:t>catering</a:t>
            </a:r>
            <a:endParaRPr lang="zh-CN" altLang="en-US" sz="1400" dirty="0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EA80690C-358B-04D8-DE01-84AAFCD5C086}"/>
              </a:ext>
            </a:extLst>
          </p:cNvPr>
          <p:cNvSpPr txBox="1"/>
          <p:nvPr/>
        </p:nvSpPr>
        <p:spPr>
          <a:xfrm>
            <a:off x="11403301" y="2476145"/>
            <a:ext cx="4764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400" b="1" dirty="0"/>
              <a:t>……</a:t>
            </a:r>
            <a:endParaRPr lang="zh-CN" altLang="en-US" sz="1400" b="1" dirty="0"/>
          </a:p>
        </p:txBody>
      </p:sp>
      <p:cxnSp>
        <p:nvCxnSpPr>
          <p:cNvPr id="37" name="直接箭头连接符 36">
            <a:extLst>
              <a:ext uri="{FF2B5EF4-FFF2-40B4-BE49-F238E27FC236}">
                <a16:creationId xmlns:a16="http://schemas.microsoft.com/office/drawing/2014/main" id="{A15F0C82-715E-B4DC-15A3-C598EDFEC7BE}"/>
              </a:ext>
            </a:extLst>
          </p:cNvPr>
          <p:cNvCxnSpPr>
            <a:cxnSpLocks/>
          </p:cNvCxnSpPr>
          <p:nvPr/>
        </p:nvCxnSpPr>
        <p:spPr>
          <a:xfrm flipV="1">
            <a:off x="7053873" y="2600587"/>
            <a:ext cx="782037" cy="473978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>
            <a:extLst>
              <a:ext uri="{FF2B5EF4-FFF2-40B4-BE49-F238E27FC236}">
                <a16:creationId xmlns:a16="http://schemas.microsoft.com/office/drawing/2014/main" id="{AFB4EF06-2841-3297-98D6-B14E3DAFB8B9}"/>
              </a:ext>
            </a:extLst>
          </p:cNvPr>
          <p:cNvCxnSpPr>
            <a:cxnSpLocks/>
          </p:cNvCxnSpPr>
          <p:nvPr/>
        </p:nvCxnSpPr>
        <p:spPr>
          <a:xfrm flipH="1" flipV="1">
            <a:off x="4352455" y="2632668"/>
            <a:ext cx="856873" cy="567732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箭头连接符 39">
            <a:extLst>
              <a:ext uri="{FF2B5EF4-FFF2-40B4-BE49-F238E27FC236}">
                <a16:creationId xmlns:a16="http://schemas.microsoft.com/office/drawing/2014/main" id="{2224C5FB-F66A-5FEC-F382-236588882F1E}"/>
              </a:ext>
            </a:extLst>
          </p:cNvPr>
          <p:cNvCxnSpPr>
            <a:cxnSpLocks/>
          </p:cNvCxnSpPr>
          <p:nvPr/>
        </p:nvCxnSpPr>
        <p:spPr>
          <a:xfrm flipH="1">
            <a:off x="4353042" y="4228051"/>
            <a:ext cx="856286" cy="481306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箭头连接符 43">
            <a:extLst>
              <a:ext uri="{FF2B5EF4-FFF2-40B4-BE49-F238E27FC236}">
                <a16:creationId xmlns:a16="http://schemas.microsoft.com/office/drawing/2014/main" id="{DA02FB58-C91F-ECF0-9E6F-8E15C2A61FA0}"/>
              </a:ext>
            </a:extLst>
          </p:cNvPr>
          <p:cNvCxnSpPr>
            <a:cxnSpLocks/>
          </p:cNvCxnSpPr>
          <p:nvPr/>
        </p:nvCxnSpPr>
        <p:spPr>
          <a:xfrm>
            <a:off x="7045148" y="4289413"/>
            <a:ext cx="752240" cy="419944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9FE4F77B-4C63-BF81-88CF-ED5093A72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4" name="矩形: 圆角 3">
            <a:extLst>
              <a:ext uri="{FF2B5EF4-FFF2-40B4-BE49-F238E27FC236}">
                <a16:creationId xmlns:a16="http://schemas.microsoft.com/office/drawing/2014/main" id="{C49E8F7A-5061-2289-EF9D-AC5AE6B4FC02}"/>
              </a:ext>
            </a:extLst>
          </p:cNvPr>
          <p:cNvSpPr/>
          <p:nvPr/>
        </p:nvSpPr>
        <p:spPr>
          <a:xfrm>
            <a:off x="5341975" y="2916534"/>
            <a:ext cx="1583928" cy="1522441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ln w="0"/>
                <a:solidFill>
                  <a:schemeClr val="bg1">
                    <a:lumMod val="9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generic</a:t>
            </a:r>
          </a:p>
          <a:p>
            <a:pPr algn="ctr"/>
            <a:r>
              <a:rPr lang="en-US" altLang="zh-CN" dirty="0">
                <a:ln w="0"/>
                <a:solidFill>
                  <a:schemeClr val="bg1">
                    <a:lumMod val="9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object</a:t>
            </a:r>
          </a:p>
          <a:p>
            <a:pPr algn="ctr"/>
            <a:r>
              <a:rPr lang="en-US" altLang="zh-CN" dirty="0">
                <a:ln w="0"/>
                <a:solidFill>
                  <a:schemeClr val="bg1">
                    <a:lumMod val="9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detector</a:t>
            </a:r>
            <a:endParaRPr lang="zh-CN" altLang="en-US" dirty="0">
              <a:ln w="0"/>
              <a:solidFill>
                <a:schemeClr val="bg1">
                  <a:lumMod val="9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椭圆 4">
            <a:extLst>
              <a:ext uri="{FF2B5EF4-FFF2-40B4-BE49-F238E27FC236}">
                <a16:creationId xmlns:a16="http://schemas.microsoft.com/office/drawing/2014/main" id="{205EE168-D09E-1265-FE22-5BFB7C713989}"/>
              </a:ext>
            </a:extLst>
          </p:cNvPr>
          <p:cNvSpPr/>
          <p:nvPr/>
        </p:nvSpPr>
        <p:spPr>
          <a:xfrm>
            <a:off x="752243" y="1831740"/>
            <a:ext cx="1085935" cy="851279"/>
          </a:xfrm>
          <a:prstGeom prst="ellipse">
            <a:avLst/>
          </a:prstGeom>
          <a:noFill/>
          <a:ln w="3810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椭圆 5">
            <a:extLst>
              <a:ext uri="{FF2B5EF4-FFF2-40B4-BE49-F238E27FC236}">
                <a16:creationId xmlns:a16="http://schemas.microsoft.com/office/drawing/2014/main" id="{EB0B4D75-1713-988F-DFFE-B0DBEDA7F959}"/>
              </a:ext>
            </a:extLst>
          </p:cNvPr>
          <p:cNvSpPr/>
          <p:nvPr/>
        </p:nvSpPr>
        <p:spPr>
          <a:xfrm>
            <a:off x="3138994" y="5922769"/>
            <a:ext cx="401375" cy="684357"/>
          </a:xfrm>
          <a:prstGeom prst="ellipse">
            <a:avLst/>
          </a:prstGeom>
          <a:noFill/>
          <a:ln w="3810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椭圆 6">
            <a:extLst>
              <a:ext uri="{FF2B5EF4-FFF2-40B4-BE49-F238E27FC236}">
                <a16:creationId xmlns:a16="http://schemas.microsoft.com/office/drawing/2014/main" id="{2E03A5C0-0CE1-D2B9-1BAB-16B6B7753133}"/>
              </a:ext>
            </a:extLst>
          </p:cNvPr>
          <p:cNvSpPr/>
          <p:nvPr/>
        </p:nvSpPr>
        <p:spPr>
          <a:xfrm>
            <a:off x="9574890" y="2013239"/>
            <a:ext cx="1778909" cy="1339561"/>
          </a:xfrm>
          <a:prstGeom prst="ellipse">
            <a:avLst/>
          </a:prstGeom>
          <a:noFill/>
          <a:ln w="3810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椭圆 7">
            <a:extLst>
              <a:ext uri="{FF2B5EF4-FFF2-40B4-BE49-F238E27FC236}">
                <a16:creationId xmlns:a16="http://schemas.microsoft.com/office/drawing/2014/main" id="{F7CA2B5F-DBA9-FA14-684F-C2E7F60BB6D7}"/>
              </a:ext>
            </a:extLst>
          </p:cNvPr>
          <p:cNvSpPr/>
          <p:nvPr/>
        </p:nvSpPr>
        <p:spPr>
          <a:xfrm>
            <a:off x="10027421" y="4895372"/>
            <a:ext cx="898488" cy="1163114"/>
          </a:xfrm>
          <a:prstGeom prst="ellipse">
            <a:avLst/>
          </a:prstGeom>
          <a:noFill/>
          <a:ln w="3810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A87E036D-851F-0ECA-AE8C-83B1D94A875B}"/>
              </a:ext>
            </a:extLst>
          </p:cNvPr>
          <p:cNvSpPr txBox="1"/>
          <p:nvPr/>
        </p:nvSpPr>
        <p:spPr>
          <a:xfrm>
            <a:off x="674819" y="2664493"/>
            <a:ext cx="17011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small object size</a:t>
            </a:r>
            <a:endParaRPr lang="zh-CN" altLang="en-US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AE056C26-A2B4-D488-2C2E-ABB495D887BD}"/>
              </a:ext>
            </a:extLst>
          </p:cNvPr>
          <p:cNvSpPr txBox="1"/>
          <p:nvPr/>
        </p:nvSpPr>
        <p:spPr>
          <a:xfrm>
            <a:off x="3396103" y="6469872"/>
            <a:ext cx="19127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partial appearance</a:t>
            </a:r>
            <a:endParaRPr lang="zh-CN" altLang="en-US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8E0B6705-5544-2521-473B-5C60D6229CC9}"/>
              </a:ext>
            </a:extLst>
          </p:cNvPr>
          <p:cNvSpPr txBox="1"/>
          <p:nvPr/>
        </p:nvSpPr>
        <p:spPr>
          <a:xfrm>
            <a:off x="9773347" y="6058013"/>
            <a:ext cx="16562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heavy occlusion</a:t>
            </a:r>
            <a:endParaRPr lang="zh-CN" altLang="en-US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ABFA97C-9737-D9AE-264E-45937172D023}"/>
              </a:ext>
            </a:extLst>
          </p:cNvPr>
          <p:cNvSpPr txBox="1"/>
          <p:nvPr/>
        </p:nvSpPr>
        <p:spPr>
          <a:xfrm>
            <a:off x="9897826" y="3410496"/>
            <a:ext cx="18036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strong back-light</a:t>
            </a:r>
            <a:endParaRPr lang="zh-CN" altLang="en-US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矩形: 圆角 25">
            <a:extLst>
              <a:ext uri="{FF2B5EF4-FFF2-40B4-BE49-F238E27FC236}">
                <a16:creationId xmlns:a16="http://schemas.microsoft.com/office/drawing/2014/main" id="{34FC2401-BEEB-2284-19E1-33F4EB403F33}"/>
              </a:ext>
            </a:extLst>
          </p:cNvPr>
          <p:cNvSpPr/>
          <p:nvPr/>
        </p:nvSpPr>
        <p:spPr>
          <a:xfrm>
            <a:off x="4546704" y="2783922"/>
            <a:ext cx="527915" cy="309456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900" b="1" dirty="0"/>
              <a:t>adapt</a:t>
            </a:r>
            <a:endParaRPr lang="zh-CN" altLang="en-US" sz="900" b="1" dirty="0"/>
          </a:p>
        </p:txBody>
      </p:sp>
      <p:sp>
        <p:nvSpPr>
          <p:cNvPr id="28" name="矩形: 圆角 27">
            <a:extLst>
              <a:ext uri="{FF2B5EF4-FFF2-40B4-BE49-F238E27FC236}">
                <a16:creationId xmlns:a16="http://schemas.microsoft.com/office/drawing/2014/main" id="{A9408E70-C604-7E69-452B-0E02566774EC}"/>
              </a:ext>
            </a:extLst>
          </p:cNvPr>
          <p:cNvSpPr/>
          <p:nvPr/>
        </p:nvSpPr>
        <p:spPr>
          <a:xfrm>
            <a:off x="4546703" y="4313976"/>
            <a:ext cx="527915" cy="309456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900" b="1" dirty="0"/>
              <a:t>adapt</a:t>
            </a:r>
            <a:endParaRPr lang="zh-CN" altLang="en-US" sz="900" b="1" dirty="0"/>
          </a:p>
        </p:txBody>
      </p:sp>
      <p:sp>
        <p:nvSpPr>
          <p:cNvPr id="29" name="矩形: 圆角 28">
            <a:extLst>
              <a:ext uri="{FF2B5EF4-FFF2-40B4-BE49-F238E27FC236}">
                <a16:creationId xmlns:a16="http://schemas.microsoft.com/office/drawing/2014/main" id="{6832136E-D3F6-5AF8-6FF4-8EA9D46DB4D1}"/>
              </a:ext>
            </a:extLst>
          </p:cNvPr>
          <p:cNvSpPr/>
          <p:nvPr/>
        </p:nvSpPr>
        <p:spPr>
          <a:xfrm>
            <a:off x="7134971" y="2783922"/>
            <a:ext cx="527915" cy="309456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900" b="1" dirty="0"/>
              <a:t>adapt</a:t>
            </a:r>
            <a:endParaRPr lang="zh-CN" altLang="en-US" sz="900" b="1" dirty="0"/>
          </a:p>
        </p:txBody>
      </p:sp>
      <p:sp>
        <p:nvSpPr>
          <p:cNvPr id="30" name="矩形: 圆角 29">
            <a:extLst>
              <a:ext uri="{FF2B5EF4-FFF2-40B4-BE49-F238E27FC236}">
                <a16:creationId xmlns:a16="http://schemas.microsoft.com/office/drawing/2014/main" id="{62A0ED7A-CF14-3941-C07E-23250B25FC58}"/>
              </a:ext>
            </a:extLst>
          </p:cNvPr>
          <p:cNvSpPr/>
          <p:nvPr/>
        </p:nvSpPr>
        <p:spPr>
          <a:xfrm>
            <a:off x="7150820" y="4270600"/>
            <a:ext cx="527915" cy="309456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900" b="1" dirty="0"/>
              <a:t>adapt</a:t>
            </a:r>
            <a:endParaRPr lang="zh-CN" altLang="en-US" sz="900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6576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3" grpId="0"/>
      <p:bldP spid="26" grpId="0" animBg="1"/>
      <p:bldP spid="28" grpId="0" animBg="1"/>
      <p:bldP spid="29" grpId="0" animBg="1"/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Contributions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F01EC886-0981-6E4F-134A-710751C5B7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3121" y="3036619"/>
            <a:ext cx="6550855" cy="3684856"/>
          </a:xfrm>
          <a:prstGeom prst="rect">
            <a:avLst/>
          </a:prstGeom>
        </p:spPr>
      </p:pic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FDE63DEF-00FC-B446-5473-DAC41C5B2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4</a:t>
            </a:fld>
            <a:endParaRPr lang="zh-CN" altLang="en-US" dirty="0"/>
          </a:p>
        </p:txBody>
      </p:sp>
      <p:sp>
        <p:nvSpPr>
          <p:cNvPr id="7" name="内容占位符 3">
            <a:extLst>
              <a:ext uri="{FF2B5EF4-FFF2-40B4-BE49-F238E27FC236}">
                <a16:creationId xmlns:a16="http://schemas.microsoft.com/office/drawing/2014/main" id="{22CC6A95-8911-B2E2-9154-8C40535C291F}"/>
              </a:ext>
            </a:extLst>
          </p:cNvPr>
          <p:cNvSpPr txBox="1">
            <a:spLocks/>
          </p:cNvSpPr>
          <p:nvPr/>
        </p:nvSpPr>
        <p:spPr>
          <a:xfrm>
            <a:off x="838200" y="1266738"/>
            <a:ext cx="10515600" cy="4910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dirty="0"/>
              <a:t>An object detection framework that</a:t>
            </a:r>
          </a:p>
          <a:p>
            <a:pPr lvl="1"/>
            <a:r>
              <a:rPr lang="en-US" altLang="zh-CN" dirty="0"/>
              <a:t>adapts to new scenes requiring no human annotation</a:t>
            </a:r>
          </a:p>
          <a:p>
            <a:pPr lvl="1"/>
            <a:r>
              <a:rPr lang="en-US" altLang="zh-CN" dirty="0"/>
              <a:t>utilizes stationary background and temporal correlation</a:t>
            </a:r>
          </a:p>
          <a:p>
            <a:r>
              <a:rPr lang="en-US" altLang="zh-CN" dirty="0"/>
              <a:t>First scene adaptation object detection dataset: </a:t>
            </a:r>
            <a:r>
              <a:rPr lang="en-US" altLang="zh-CN" i="1" dirty="0"/>
              <a:t>Scenes100</a:t>
            </a:r>
          </a:p>
          <a:p>
            <a:pPr lvl="1"/>
            <a:r>
              <a:rPr lang="en-US" altLang="zh-CN" dirty="0"/>
              <a:t>large-scale &amp; diverse</a:t>
            </a:r>
          </a:p>
          <a:p>
            <a:pPr lvl="1"/>
            <a:r>
              <a:rPr lang="en-US" altLang="zh-CN" dirty="0"/>
              <a:t>long videos for training</a:t>
            </a:r>
          </a:p>
          <a:p>
            <a:pPr lvl="1"/>
            <a:r>
              <a:rPr lang="en-US" altLang="zh-CN" dirty="0"/>
              <a:t>annotation for evaluation</a:t>
            </a:r>
          </a:p>
        </p:txBody>
      </p:sp>
    </p:spTree>
    <p:extLst>
      <p:ext uri="{BB962C8B-B14F-4D97-AF65-F5344CB8AC3E}">
        <p14:creationId xmlns:p14="http://schemas.microsoft.com/office/powerpoint/2010/main" val="2024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 Detection with</a:t>
            </a:r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Scene</a:t>
            </a:r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Adaptation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内容占位符 3">
            <a:extLst>
              <a:ext uri="{FF2B5EF4-FFF2-40B4-BE49-F238E27FC236}">
                <a16:creationId xmlns:a16="http://schemas.microsoft.com/office/drawing/2014/main" id="{778F5E8B-1B3E-3012-C22C-4D37C47F5088}"/>
              </a:ext>
            </a:extLst>
          </p:cNvPr>
          <p:cNvSpPr txBox="1">
            <a:spLocks/>
          </p:cNvSpPr>
          <p:nvPr/>
        </p:nvSpPr>
        <p:spPr>
          <a:xfrm>
            <a:off x="838200" y="1266738"/>
            <a:ext cx="10515600" cy="4910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dirty="0"/>
              <a:t>Scene adaptation is a special case of domain adaptation</a:t>
            </a:r>
          </a:p>
          <a:p>
            <a:pPr lvl="1"/>
            <a:r>
              <a:rPr lang="en-US" altLang="zh-CN" dirty="0"/>
              <a:t>Distribution shift causes performance drop</a:t>
            </a:r>
          </a:p>
          <a:p>
            <a:pPr lvl="1"/>
            <a:r>
              <a:rPr lang="en-US" altLang="zh-CN" dirty="0"/>
              <a:t>Lack of human annotation on target domain</a:t>
            </a:r>
          </a:p>
          <a:p>
            <a:pPr lvl="1"/>
            <a:r>
              <a:rPr lang="en-US" altLang="zh-CN" dirty="0"/>
              <a:t>Getting more attention in recent years: [</a:t>
            </a:r>
            <a:r>
              <a:rPr lang="en-US" altLang="zh-CN" dirty="0" err="1"/>
              <a:t>RoyChowdhury</a:t>
            </a:r>
            <a:r>
              <a:rPr lang="en-US" altLang="zh-CN" dirty="0"/>
              <a:t> </a:t>
            </a:r>
            <a:r>
              <a:rPr lang="en-US" altLang="zh-CN" i="1" dirty="0"/>
              <a:t>et al.</a:t>
            </a:r>
            <a:r>
              <a:rPr lang="en-US" altLang="zh-CN" dirty="0"/>
              <a:t> CVPR 2019], [Sohn </a:t>
            </a:r>
            <a:r>
              <a:rPr lang="en-US" altLang="zh-CN" i="1" dirty="0"/>
              <a:t>et al.</a:t>
            </a:r>
            <a:r>
              <a:rPr lang="en-US" altLang="zh-CN" dirty="0"/>
              <a:t> </a:t>
            </a:r>
            <a:r>
              <a:rPr lang="en-US" altLang="zh-CN" dirty="0" err="1"/>
              <a:t>arXiv</a:t>
            </a:r>
            <a:r>
              <a:rPr lang="en-US" altLang="zh-CN" dirty="0"/>
              <a:t> 2020], [Li </a:t>
            </a:r>
            <a:r>
              <a:rPr lang="en-US" altLang="zh-CN" i="1" dirty="0"/>
              <a:t>et al.</a:t>
            </a:r>
            <a:r>
              <a:rPr lang="en-US" altLang="zh-CN" dirty="0"/>
              <a:t> CVPR 2022], [Xu </a:t>
            </a:r>
            <a:r>
              <a:rPr lang="en-US" altLang="zh-CN" i="1" dirty="0"/>
              <a:t>et al.</a:t>
            </a:r>
            <a:r>
              <a:rPr lang="en-US" altLang="zh-CN" dirty="0"/>
              <a:t> CVPR 2022], [Zhao &amp; Wang CVPR 2022], [Li </a:t>
            </a:r>
            <a:r>
              <a:rPr lang="en-US" altLang="zh-CN" i="1" dirty="0"/>
              <a:t>et al.</a:t>
            </a:r>
            <a:r>
              <a:rPr lang="en-US" altLang="zh-CN" dirty="0"/>
              <a:t> CVPR 2022], …</a:t>
            </a:r>
          </a:p>
          <a:p>
            <a:r>
              <a:rPr lang="en-US" altLang="zh-CN" dirty="0"/>
              <a:t>Uniqueness</a:t>
            </a:r>
          </a:p>
          <a:p>
            <a:pPr lvl="1"/>
            <a:r>
              <a:rPr lang="en-US" altLang="zh-CN" dirty="0"/>
              <a:t>Fixed camera gives stationary background</a:t>
            </a:r>
          </a:p>
          <a:p>
            <a:pPr lvl="1"/>
            <a:r>
              <a:rPr lang="en-US" altLang="zh-CN" dirty="0"/>
              <a:t>Temporal correlation among images</a:t>
            </a:r>
          </a:p>
          <a:p>
            <a:pPr lvl="1"/>
            <a:r>
              <a:rPr lang="en-US" altLang="zh-CN" dirty="0"/>
              <a:t>Less data variance harms generalization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13A916B-4A95-AF7A-EEFB-4CAE22AA6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5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4057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Scene-Adaptive Object Detection Framework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内容占位符 8">
            <a:extLst>
              <a:ext uri="{FF2B5EF4-FFF2-40B4-BE49-F238E27FC236}">
                <a16:creationId xmlns:a16="http://schemas.microsoft.com/office/drawing/2014/main" id="{EB7D9885-4FE9-02A9-7985-BAF8390CEF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89" y="2525136"/>
            <a:ext cx="12037067" cy="2566986"/>
          </a:xfrm>
          <a:prstGeom prst="rect">
            <a:avLst/>
          </a:prstGeom>
        </p:spPr>
      </p:pic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359F2AD-F46F-76DC-8237-8297FD3B2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2234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Scene-Adaptive Object Detection Framework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D58DCCD-E317-6B21-3860-C06D38920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6738"/>
            <a:ext cx="10515600" cy="4910225"/>
          </a:xfrm>
        </p:spPr>
        <p:txBody>
          <a:bodyPr/>
          <a:lstStyle/>
          <a:p>
            <a:pPr marL="0" indent="0">
              <a:buNone/>
            </a:pPr>
            <a:r>
              <a:rPr lang="en-US" altLang="zh-CN" dirty="0"/>
              <a:t>Input</a:t>
            </a:r>
          </a:p>
          <a:p>
            <a:r>
              <a:rPr lang="en-US" altLang="zh-CN" dirty="0"/>
              <a:t>Unlabeled video stream with fixed camera</a:t>
            </a:r>
          </a:p>
          <a:p>
            <a:r>
              <a:rPr lang="en-US" altLang="zh-CN" dirty="0"/>
              <a:t>Multiple trained base object detectors</a:t>
            </a:r>
            <a:endParaRPr lang="zh-CN" altLang="en-US" dirty="0"/>
          </a:p>
        </p:txBody>
      </p:sp>
      <p:pic>
        <p:nvPicPr>
          <p:cNvPr id="3" name="内容占位符 8">
            <a:extLst>
              <a:ext uri="{FF2B5EF4-FFF2-40B4-BE49-F238E27FC236}">
                <a16:creationId xmlns:a16="http://schemas.microsoft.com/office/drawing/2014/main" id="{EB7D9885-4FE9-02A9-7985-BAF8390CEF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789" y="4257819"/>
            <a:ext cx="12037067" cy="2566264"/>
          </a:xfrm>
          <a:prstGeom prst="rect">
            <a:avLst/>
          </a:prstGeom>
        </p:spPr>
      </p:pic>
      <p:sp>
        <p:nvSpPr>
          <p:cNvPr id="13" name="矩形 12">
            <a:extLst>
              <a:ext uri="{FF2B5EF4-FFF2-40B4-BE49-F238E27FC236}">
                <a16:creationId xmlns:a16="http://schemas.microsoft.com/office/drawing/2014/main" id="{55C3846B-9099-9298-DDEF-9B4C0175E41A}"/>
              </a:ext>
            </a:extLst>
          </p:cNvPr>
          <p:cNvSpPr/>
          <p:nvPr/>
        </p:nvSpPr>
        <p:spPr>
          <a:xfrm>
            <a:off x="59144" y="4802697"/>
            <a:ext cx="2046493" cy="1405156"/>
          </a:xfrm>
          <a:prstGeom prst="rect">
            <a:avLst/>
          </a:prstGeom>
          <a:noFill/>
          <a:ln w="3810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863E8157-076E-F06E-3C1E-632A278A6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462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Scene-Adaptive Object Detection Framework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D58DCCD-E317-6B21-3860-C06D38920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6738"/>
            <a:ext cx="10515600" cy="4910225"/>
          </a:xfrm>
        </p:spPr>
        <p:txBody>
          <a:bodyPr/>
          <a:lstStyle/>
          <a:p>
            <a:pPr marL="0" indent="0">
              <a:buNone/>
            </a:pPr>
            <a:r>
              <a:rPr lang="en-US" altLang="zh-CN" dirty="0"/>
              <a:t>Step 1: pseudo-labeling</a:t>
            </a:r>
          </a:p>
          <a:p>
            <a:r>
              <a:rPr lang="en-US" altLang="zh-CN" dirty="0"/>
              <a:t>Base detectors generate bounding boxes</a:t>
            </a:r>
          </a:p>
          <a:p>
            <a:r>
              <a:rPr lang="en-US" altLang="zh-CN" dirty="0"/>
              <a:t>2-directional tracking initialized from detections</a:t>
            </a:r>
          </a:p>
          <a:p>
            <a:r>
              <a:rPr lang="en-US" altLang="zh-CN" dirty="0"/>
              <a:t>Score thresholding and duplication removal</a:t>
            </a:r>
            <a:endParaRPr lang="zh-CN" altLang="en-US" dirty="0"/>
          </a:p>
        </p:txBody>
      </p:sp>
      <p:pic>
        <p:nvPicPr>
          <p:cNvPr id="3" name="内容占位符 8">
            <a:extLst>
              <a:ext uri="{FF2B5EF4-FFF2-40B4-BE49-F238E27FC236}">
                <a16:creationId xmlns:a16="http://schemas.microsoft.com/office/drawing/2014/main" id="{EB7D9885-4FE9-02A9-7985-BAF8390CEF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789" y="4257819"/>
            <a:ext cx="12037067" cy="2566264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477A1CF9-8AFD-EE45-A91B-50D0195A20CF}"/>
              </a:ext>
            </a:extLst>
          </p:cNvPr>
          <p:cNvSpPr/>
          <p:nvPr/>
        </p:nvSpPr>
        <p:spPr>
          <a:xfrm>
            <a:off x="2164780" y="4257458"/>
            <a:ext cx="4781304" cy="2566986"/>
          </a:xfrm>
          <a:prstGeom prst="rect">
            <a:avLst/>
          </a:prstGeom>
          <a:noFill/>
          <a:ln w="3810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5D6A4426-521E-8C0F-093D-7D41366EF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62621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Scene-Adaptive Object Detection Framework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D58DCCD-E317-6B21-3860-C06D38920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6738"/>
            <a:ext cx="10515600" cy="4910225"/>
          </a:xfrm>
        </p:spPr>
        <p:txBody>
          <a:bodyPr/>
          <a:lstStyle/>
          <a:p>
            <a:pPr marL="0" indent="0">
              <a:buNone/>
            </a:pPr>
            <a:r>
              <a:rPr lang="en-US" altLang="zh-CN" dirty="0"/>
              <a:t>Step 2: location-aware object </a:t>
            </a:r>
            <a:r>
              <a:rPr lang="en-US" altLang="zh-CN" dirty="0" err="1"/>
              <a:t>mixup</a:t>
            </a:r>
            <a:endParaRPr lang="en-US" altLang="zh-CN" dirty="0"/>
          </a:p>
          <a:p>
            <a:r>
              <a:rPr lang="en-US" altLang="zh-CN" dirty="0"/>
              <a:t>Copy-paste detected objects while retaining positions</a:t>
            </a:r>
          </a:p>
          <a:p>
            <a:r>
              <a:rPr lang="en-US" altLang="zh-CN" dirty="0"/>
              <a:t>Artifact-free mixed-up images improve generalization</a:t>
            </a:r>
            <a:endParaRPr lang="zh-CN" altLang="en-US" dirty="0"/>
          </a:p>
        </p:txBody>
      </p:sp>
      <p:pic>
        <p:nvPicPr>
          <p:cNvPr id="3" name="内容占位符 8">
            <a:extLst>
              <a:ext uri="{FF2B5EF4-FFF2-40B4-BE49-F238E27FC236}">
                <a16:creationId xmlns:a16="http://schemas.microsoft.com/office/drawing/2014/main" id="{EB7D9885-4FE9-02A9-7985-BAF8390CEF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789" y="4257819"/>
            <a:ext cx="12037067" cy="2566264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477A1CF9-8AFD-EE45-A91B-50D0195A20CF}"/>
              </a:ext>
            </a:extLst>
          </p:cNvPr>
          <p:cNvSpPr/>
          <p:nvPr/>
        </p:nvSpPr>
        <p:spPr>
          <a:xfrm>
            <a:off x="6996839" y="4257458"/>
            <a:ext cx="3099311" cy="1333804"/>
          </a:xfrm>
          <a:prstGeom prst="rect">
            <a:avLst/>
          </a:prstGeom>
          <a:noFill/>
          <a:ln w="3810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F61BBE94-BD0A-6A8F-7703-E03416300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17602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Scene-Adaptive Object Detection Framework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内容占位符 8">
            <a:extLst>
              <a:ext uri="{FF2B5EF4-FFF2-40B4-BE49-F238E27FC236}">
                <a16:creationId xmlns:a16="http://schemas.microsoft.com/office/drawing/2014/main" id="{EB7D9885-4FE9-02A9-7985-BAF8390CEF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789" y="4257819"/>
            <a:ext cx="12037067" cy="2566264"/>
          </a:xfrm>
          <a:prstGeom prst="rect">
            <a:avLst/>
          </a:prstGeom>
        </p:spPr>
      </p:pic>
      <p:pic>
        <p:nvPicPr>
          <p:cNvPr id="54" name="图片 53">
            <a:extLst>
              <a:ext uri="{FF2B5EF4-FFF2-40B4-BE49-F238E27FC236}">
                <a16:creationId xmlns:a16="http://schemas.microsoft.com/office/drawing/2014/main" id="{B6D5E42E-07A6-6686-DACB-BFE40C58F6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5945" y="1951436"/>
            <a:ext cx="2946911" cy="1946958"/>
          </a:xfrm>
          <a:prstGeom prst="rect">
            <a:avLst/>
          </a:prstGeom>
        </p:spPr>
      </p:pic>
      <p:cxnSp>
        <p:nvCxnSpPr>
          <p:cNvPr id="57" name="直接连接符 56">
            <a:extLst>
              <a:ext uri="{FF2B5EF4-FFF2-40B4-BE49-F238E27FC236}">
                <a16:creationId xmlns:a16="http://schemas.microsoft.com/office/drawing/2014/main" id="{EAC4AD57-EA7D-E1EC-0BA9-7ACE0C03450B}"/>
              </a:ext>
            </a:extLst>
          </p:cNvPr>
          <p:cNvCxnSpPr>
            <a:cxnSpLocks/>
          </p:cNvCxnSpPr>
          <p:nvPr/>
        </p:nvCxnSpPr>
        <p:spPr>
          <a:xfrm flipH="1" flipV="1">
            <a:off x="12096211" y="4196197"/>
            <a:ext cx="36645" cy="2628247"/>
          </a:xfrm>
          <a:prstGeom prst="line">
            <a:avLst/>
          </a:prstGeom>
          <a:ln w="381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连接符 59">
            <a:extLst>
              <a:ext uri="{FF2B5EF4-FFF2-40B4-BE49-F238E27FC236}">
                <a16:creationId xmlns:a16="http://schemas.microsoft.com/office/drawing/2014/main" id="{6A3AA447-A849-0B3E-11E1-05780E5BC23D}"/>
              </a:ext>
            </a:extLst>
          </p:cNvPr>
          <p:cNvCxnSpPr>
            <a:cxnSpLocks/>
          </p:cNvCxnSpPr>
          <p:nvPr/>
        </p:nvCxnSpPr>
        <p:spPr>
          <a:xfrm>
            <a:off x="7004807" y="6824444"/>
            <a:ext cx="5128049" cy="0"/>
          </a:xfrm>
          <a:prstGeom prst="line">
            <a:avLst/>
          </a:prstGeom>
          <a:ln w="381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直接连接符 61">
            <a:extLst>
              <a:ext uri="{FF2B5EF4-FFF2-40B4-BE49-F238E27FC236}">
                <a16:creationId xmlns:a16="http://schemas.microsoft.com/office/drawing/2014/main" id="{C3BFB1AE-629D-2A43-7B3A-244E4699296A}"/>
              </a:ext>
            </a:extLst>
          </p:cNvPr>
          <p:cNvCxnSpPr>
            <a:cxnSpLocks/>
          </p:cNvCxnSpPr>
          <p:nvPr/>
        </p:nvCxnSpPr>
        <p:spPr>
          <a:xfrm>
            <a:off x="7004807" y="5624818"/>
            <a:ext cx="0" cy="1199626"/>
          </a:xfrm>
          <a:prstGeom prst="line">
            <a:avLst/>
          </a:prstGeom>
          <a:ln w="381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>
            <a:extLst>
              <a:ext uri="{FF2B5EF4-FFF2-40B4-BE49-F238E27FC236}">
                <a16:creationId xmlns:a16="http://schemas.microsoft.com/office/drawing/2014/main" id="{C468425E-FC51-CEE5-058D-709EBBA2F3D6}"/>
              </a:ext>
            </a:extLst>
          </p:cNvPr>
          <p:cNvCxnSpPr>
            <a:cxnSpLocks/>
          </p:cNvCxnSpPr>
          <p:nvPr/>
        </p:nvCxnSpPr>
        <p:spPr>
          <a:xfrm>
            <a:off x="7004807" y="5624818"/>
            <a:ext cx="3275901" cy="0"/>
          </a:xfrm>
          <a:prstGeom prst="line">
            <a:avLst/>
          </a:prstGeom>
          <a:ln w="381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直接连接符 69">
            <a:extLst>
              <a:ext uri="{FF2B5EF4-FFF2-40B4-BE49-F238E27FC236}">
                <a16:creationId xmlns:a16="http://schemas.microsoft.com/office/drawing/2014/main" id="{6815C459-156F-76E9-B6BC-E4FA74A4D7DA}"/>
              </a:ext>
            </a:extLst>
          </p:cNvPr>
          <p:cNvCxnSpPr>
            <a:cxnSpLocks/>
          </p:cNvCxnSpPr>
          <p:nvPr/>
        </p:nvCxnSpPr>
        <p:spPr>
          <a:xfrm flipH="1">
            <a:off x="10209402" y="4196197"/>
            <a:ext cx="1886809" cy="1"/>
          </a:xfrm>
          <a:prstGeom prst="line">
            <a:avLst/>
          </a:prstGeom>
          <a:ln w="381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直接连接符 71">
            <a:extLst>
              <a:ext uri="{FF2B5EF4-FFF2-40B4-BE49-F238E27FC236}">
                <a16:creationId xmlns:a16="http://schemas.microsoft.com/office/drawing/2014/main" id="{A808FC9E-6665-829C-CDFE-332125B8AB5C}"/>
              </a:ext>
            </a:extLst>
          </p:cNvPr>
          <p:cNvCxnSpPr>
            <a:cxnSpLocks/>
          </p:cNvCxnSpPr>
          <p:nvPr/>
        </p:nvCxnSpPr>
        <p:spPr>
          <a:xfrm>
            <a:off x="10238763" y="4196197"/>
            <a:ext cx="0" cy="1428620"/>
          </a:xfrm>
          <a:prstGeom prst="line">
            <a:avLst/>
          </a:prstGeom>
          <a:ln w="381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D58DCCD-E317-6B21-3860-C06D38920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6739"/>
            <a:ext cx="10515600" cy="1816216"/>
          </a:xfrm>
        </p:spPr>
        <p:txBody>
          <a:bodyPr/>
          <a:lstStyle/>
          <a:p>
            <a:pPr marL="0" indent="0">
              <a:buNone/>
            </a:pPr>
            <a:r>
              <a:rPr lang="en-US" altLang="zh-CN" dirty="0"/>
              <a:t>Step 3: dynamic background extraction &amp; object mask fusion</a:t>
            </a:r>
            <a:endParaRPr lang="zh-CN" altLang="en-US" dirty="0"/>
          </a:p>
        </p:txBody>
      </p:sp>
      <p:sp>
        <p:nvSpPr>
          <p:cNvPr id="76" name="内容占位符 3">
            <a:extLst>
              <a:ext uri="{FF2B5EF4-FFF2-40B4-BE49-F238E27FC236}">
                <a16:creationId xmlns:a16="http://schemas.microsoft.com/office/drawing/2014/main" id="{754E80F1-7281-F8E9-94F9-54001A24962B}"/>
              </a:ext>
            </a:extLst>
          </p:cNvPr>
          <p:cNvSpPr txBox="1">
            <a:spLocks/>
          </p:cNvSpPr>
          <p:nvPr/>
        </p:nvSpPr>
        <p:spPr>
          <a:xfrm>
            <a:off x="838199" y="1777310"/>
            <a:ext cx="8024770" cy="4910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dirty="0"/>
              <a:t>Moving average of background pixels</a:t>
            </a:r>
          </a:p>
          <a:p>
            <a:r>
              <a:rPr lang="en-US" altLang="zh-CN" dirty="0"/>
              <a:t>Use image with background subtracted as additional input to fusion faster-RCNN</a:t>
            </a:r>
            <a:endParaRPr lang="zh-CN" altLang="en-US" dirty="0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E8BF4A3E-AD69-56D4-5533-175358F41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25414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2DC2A4F7-F702-4604-5716-7D72E6111C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5945" y="1951436"/>
            <a:ext cx="2946911" cy="1946958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Scene-Adaptive Object Detection Framework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内容占位符 8">
            <a:extLst>
              <a:ext uri="{FF2B5EF4-FFF2-40B4-BE49-F238E27FC236}">
                <a16:creationId xmlns:a16="http://schemas.microsoft.com/office/drawing/2014/main" id="{EB7D9885-4FE9-02A9-7985-BAF8390CEF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790" y="4257819"/>
            <a:ext cx="12037065" cy="2566264"/>
          </a:xfrm>
          <a:prstGeom prst="rect">
            <a:avLst/>
          </a:prstGeom>
        </p:spPr>
      </p:pic>
      <p:pic>
        <p:nvPicPr>
          <p:cNvPr id="54" name="图片 53">
            <a:extLst>
              <a:ext uri="{FF2B5EF4-FFF2-40B4-BE49-F238E27FC236}">
                <a16:creationId xmlns:a16="http://schemas.microsoft.com/office/drawing/2014/main" id="{B6D5E42E-07A6-6686-DACB-BFE40C58F6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85946" y="1951436"/>
            <a:ext cx="2946909" cy="1946958"/>
          </a:xfrm>
          <a:prstGeom prst="rect">
            <a:avLst/>
          </a:prstGeom>
        </p:spPr>
      </p:pic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D58DCCD-E317-6B21-3860-C06D38920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6739"/>
            <a:ext cx="10515600" cy="1816216"/>
          </a:xfrm>
        </p:spPr>
        <p:txBody>
          <a:bodyPr/>
          <a:lstStyle/>
          <a:p>
            <a:pPr marL="0" indent="0">
              <a:buNone/>
            </a:pPr>
            <a:r>
              <a:rPr lang="en-US" altLang="zh-CN" dirty="0"/>
              <a:t>After training process</a:t>
            </a:r>
            <a:endParaRPr lang="zh-CN" altLang="en-US" dirty="0"/>
          </a:p>
        </p:txBody>
      </p:sp>
      <p:sp>
        <p:nvSpPr>
          <p:cNvPr id="76" name="内容占位符 3">
            <a:extLst>
              <a:ext uri="{FF2B5EF4-FFF2-40B4-BE49-F238E27FC236}">
                <a16:creationId xmlns:a16="http://schemas.microsoft.com/office/drawing/2014/main" id="{754E80F1-7281-F8E9-94F9-54001A24962B}"/>
              </a:ext>
            </a:extLst>
          </p:cNvPr>
          <p:cNvSpPr txBox="1">
            <a:spLocks/>
          </p:cNvSpPr>
          <p:nvPr/>
        </p:nvSpPr>
        <p:spPr>
          <a:xfrm>
            <a:off x="838199" y="1777310"/>
            <a:ext cx="8024770" cy="4910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dirty="0"/>
              <a:t>Trained fusion faster-RCNN</a:t>
            </a:r>
          </a:p>
          <a:p>
            <a:r>
              <a:rPr lang="en-US" altLang="zh-CN" dirty="0"/>
              <a:t>Latest background image</a:t>
            </a:r>
            <a:endParaRPr lang="zh-CN" altLang="en-US" dirty="0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E8BF4A3E-AD69-56D4-5533-175358F41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11</a:t>
            </a:fld>
            <a:endParaRPr lang="zh-CN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17499E27-9D5A-C3DE-D47D-2291502CE2E3}"/>
              </a:ext>
            </a:extLst>
          </p:cNvPr>
          <p:cNvSpPr/>
          <p:nvPr/>
        </p:nvSpPr>
        <p:spPr>
          <a:xfrm>
            <a:off x="8084234" y="5591261"/>
            <a:ext cx="1777455" cy="1026942"/>
          </a:xfrm>
          <a:prstGeom prst="rect">
            <a:avLst/>
          </a:prstGeom>
          <a:noFill/>
          <a:ln w="3810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4AADED7A-E750-6775-ECF1-5FC029CBEC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90" y="4252755"/>
            <a:ext cx="12037065" cy="256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64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Scenes100 Object Detection Dataset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5F9E9E38-406A-8E83-7C0B-E9B21D9367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8378" y="960550"/>
            <a:ext cx="10335243" cy="5813573"/>
          </a:xfrm>
          <a:prstGeom prst="rect">
            <a:avLst/>
          </a:prstGeom>
        </p:spPr>
      </p:pic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23023B38-F43D-23FB-C4C0-8022D210E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572613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Scenes100 Object Detection Dataset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D58DCCD-E317-6B21-3860-C06D38920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6738"/>
            <a:ext cx="10515600" cy="4910225"/>
          </a:xfrm>
        </p:spPr>
        <p:txBody>
          <a:bodyPr/>
          <a:lstStyle/>
          <a:p>
            <a:r>
              <a:rPr lang="en-US" altLang="zh-CN" dirty="0"/>
              <a:t>First video object detection dataset for scene adaptation</a:t>
            </a:r>
          </a:p>
          <a:p>
            <a:r>
              <a:rPr lang="en-US" altLang="zh-CN" dirty="0"/>
              <a:t>Large scale, diverse, long video, fixed camera</a:t>
            </a:r>
          </a:p>
          <a:p>
            <a:r>
              <a:rPr lang="en-US" altLang="zh-CN" dirty="0"/>
              <a:t>High quality annotation for reliable performance evaluation</a:t>
            </a:r>
            <a:endParaRPr lang="zh-CN" altLang="en-US" dirty="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A651EE2D-B0BA-527A-BF79-6DEB308620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4879" y="3395446"/>
            <a:ext cx="9942241" cy="2614535"/>
          </a:xfrm>
          <a:prstGeom prst="rect">
            <a:avLst/>
          </a:prstGeom>
        </p:spPr>
      </p:pic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F6930130-B11C-FCD8-2E8D-11999C5EE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688045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Qualitative Results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内容占位符 3">
            <a:extLst>
              <a:ext uri="{FF2B5EF4-FFF2-40B4-BE49-F238E27FC236}">
                <a16:creationId xmlns:a16="http://schemas.microsoft.com/office/drawing/2014/main" id="{4AD366A8-141E-349C-4B8F-375F4FA6964E}"/>
              </a:ext>
            </a:extLst>
          </p:cNvPr>
          <p:cNvSpPr txBox="1">
            <a:spLocks/>
          </p:cNvSpPr>
          <p:nvPr/>
        </p:nvSpPr>
        <p:spPr>
          <a:xfrm>
            <a:off x="838200" y="1266738"/>
            <a:ext cx="10515600" cy="4910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altLang="zh-CN" dirty="0"/>
              <a:t>base model detection                          adapted model detection</a:t>
            </a:r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r>
              <a:rPr lang="en-US" altLang="zh-CN" dirty="0" err="1"/>
              <a:t>mAP</a:t>
            </a:r>
            <a:r>
              <a:rPr lang="en-US" altLang="zh-CN" dirty="0"/>
              <a:t>=25.13                                              </a:t>
            </a:r>
            <a:r>
              <a:rPr lang="en-US" altLang="zh-CN" dirty="0" err="1"/>
              <a:t>mAP</a:t>
            </a:r>
            <a:r>
              <a:rPr lang="en-US" altLang="zh-CN" dirty="0"/>
              <a:t>=33.36</a:t>
            </a:r>
            <a:endParaRPr lang="zh-CN" altLang="en-US" dirty="0"/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A9291D17-42BC-2FA5-5B44-96EBF7898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14</a:t>
            </a:fld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BD9F2DE6-B411-5925-E872-86B52B9128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985" y="1960686"/>
            <a:ext cx="5737432" cy="3227306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81D4BF2D-7C76-CA6D-3628-16D8EEA591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613" y="1960686"/>
            <a:ext cx="5737433" cy="3227306"/>
          </a:xfrm>
          <a:prstGeom prst="rect">
            <a:avLst/>
          </a:prstGeom>
        </p:spPr>
      </p:pic>
      <p:sp>
        <p:nvSpPr>
          <p:cNvPr id="8" name="箭头: 右 7">
            <a:extLst>
              <a:ext uri="{FF2B5EF4-FFF2-40B4-BE49-F238E27FC236}">
                <a16:creationId xmlns:a16="http://schemas.microsoft.com/office/drawing/2014/main" id="{76165B3D-F375-F00B-2C7C-4ACFBE6D8FCF}"/>
              </a:ext>
            </a:extLst>
          </p:cNvPr>
          <p:cNvSpPr/>
          <p:nvPr/>
        </p:nvSpPr>
        <p:spPr>
          <a:xfrm>
            <a:off x="5990052" y="3475117"/>
            <a:ext cx="211896" cy="198443"/>
          </a:xfrm>
          <a:prstGeom prst="rightArrow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chemeClr val="tx1"/>
                </a:solidFill>
              </a:ln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8436700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Qualitative Results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内容占位符 3">
            <a:extLst>
              <a:ext uri="{FF2B5EF4-FFF2-40B4-BE49-F238E27FC236}">
                <a16:creationId xmlns:a16="http://schemas.microsoft.com/office/drawing/2014/main" id="{4AD366A8-141E-349C-4B8F-375F4FA6964E}"/>
              </a:ext>
            </a:extLst>
          </p:cNvPr>
          <p:cNvSpPr txBox="1">
            <a:spLocks/>
          </p:cNvSpPr>
          <p:nvPr/>
        </p:nvSpPr>
        <p:spPr>
          <a:xfrm>
            <a:off x="838200" y="1266738"/>
            <a:ext cx="10515600" cy="4910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altLang="zh-CN" dirty="0"/>
              <a:t>base model detection                          adapted model detection</a:t>
            </a:r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endParaRPr lang="en-US" altLang="zh-CN" dirty="0"/>
          </a:p>
          <a:p>
            <a:pPr marL="0" indent="0" algn="ctr">
              <a:buNone/>
            </a:pPr>
            <a:r>
              <a:rPr lang="en-US" altLang="zh-CN" dirty="0" err="1"/>
              <a:t>mAP</a:t>
            </a:r>
            <a:r>
              <a:rPr lang="en-US" altLang="zh-CN" dirty="0"/>
              <a:t>=17.59                                              </a:t>
            </a:r>
            <a:r>
              <a:rPr lang="en-US" altLang="zh-CN" dirty="0" err="1"/>
              <a:t>mAP</a:t>
            </a:r>
            <a:r>
              <a:rPr lang="en-US" altLang="zh-CN" dirty="0"/>
              <a:t>=27.19</a:t>
            </a:r>
            <a:endParaRPr lang="zh-CN" altLang="en-US" dirty="0"/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A9291D17-42BC-2FA5-5B44-96EBF7898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15</a:t>
            </a:fld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BD9F2DE6-B411-5925-E872-86B52B9128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4985" y="1960686"/>
            <a:ext cx="5737432" cy="3227305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81D4BF2D-7C76-CA6D-3628-16D8EEA591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28613" y="1960686"/>
            <a:ext cx="5737432" cy="3227306"/>
          </a:xfrm>
          <a:prstGeom prst="rect">
            <a:avLst/>
          </a:prstGeom>
        </p:spPr>
      </p:pic>
      <p:sp>
        <p:nvSpPr>
          <p:cNvPr id="4" name="箭头: 右 3">
            <a:extLst>
              <a:ext uri="{FF2B5EF4-FFF2-40B4-BE49-F238E27FC236}">
                <a16:creationId xmlns:a16="http://schemas.microsoft.com/office/drawing/2014/main" id="{DA7CC79D-0BA9-F746-952D-F070A2D90C27}"/>
              </a:ext>
            </a:extLst>
          </p:cNvPr>
          <p:cNvSpPr/>
          <p:nvPr/>
        </p:nvSpPr>
        <p:spPr>
          <a:xfrm>
            <a:off x="5990052" y="3475117"/>
            <a:ext cx="211896" cy="198443"/>
          </a:xfrm>
          <a:prstGeom prst="rightArrow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chemeClr val="tx1"/>
                </a:solidFill>
              </a:ln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24642729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Quantitative Results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内容占位符 3">
            <a:extLst>
              <a:ext uri="{FF2B5EF4-FFF2-40B4-BE49-F238E27FC236}">
                <a16:creationId xmlns:a16="http://schemas.microsoft.com/office/drawing/2014/main" id="{4AD366A8-141E-349C-4B8F-375F4FA6964E}"/>
              </a:ext>
            </a:extLst>
          </p:cNvPr>
          <p:cNvSpPr txBox="1">
            <a:spLocks/>
          </p:cNvSpPr>
          <p:nvPr/>
        </p:nvSpPr>
        <p:spPr>
          <a:xfrm>
            <a:off x="838200" y="1266738"/>
            <a:ext cx="10515600" cy="4910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dirty="0"/>
              <a:t>Consistently reduces performance drop</a:t>
            </a:r>
          </a:p>
          <a:p>
            <a:r>
              <a:rPr lang="en-US" altLang="zh-CN" dirty="0"/>
              <a:t>Significantly outperforms general domain adaptation methods</a:t>
            </a:r>
            <a:endParaRPr lang="zh-CN" altLang="en-US" dirty="0"/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A9291D17-42BC-2FA5-5B44-96EBF7898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16</a:t>
            </a:fld>
            <a:endParaRPr lang="zh-CN" altLang="en-US"/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D870DECB-33BB-4922-B960-6FBAF39712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41305" y="2640370"/>
            <a:ext cx="6351949" cy="3363901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9B142F5A-FFBD-0A7F-CC1A-2B07919494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46" y="2546379"/>
            <a:ext cx="5132976" cy="384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273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Ablation Study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内容占位符 3">
            <a:extLst>
              <a:ext uri="{FF2B5EF4-FFF2-40B4-BE49-F238E27FC236}">
                <a16:creationId xmlns:a16="http://schemas.microsoft.com/office/drawing/2014/main" id="{4AD366A8-141E-349C-4B8F-375F4FA6964E}"/>
              </a:ext>
            </a:extLst>
          </p:cNvPr>
          <p:cNvSpPr txBox="1">
            <a:spLocks/>
          </p:cNvSpPr>
          <p:nvPr/>
        </p:nvSpPr>
        <p:spPr>
          <a:xfrm>
            <a:off x="838200" y="1266738"/>
            <a:ext cx="10515600" cy="4910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dirty="0"/>
              <a:t>Pseudo-labeling is essential</a:t>
            </a:r>
          </a:p>
          <a:p>
            <a:pPr lvl="1"/>
            <a:r>
              <a:rPr lang="en-US" altLang="zh-CN" dirty="0"/>
              <a:t>Tracking &amp; model ensemble improve performance</a:t>
            </a:r>
          </a:p>
          <a:p>
            <a:r>
              <a:rPr lang="en-US" altLang="zh-CN" dirty="0"/>
              <a:t>Location-aware </a:t>
            </a:r>
            <a:r>
              <a:rPr lang="en-US" altLang="zh-CN" dirty="0" err="1"/>
              <a:t>mixup</a:t>
            </a:r>
            <a:r>
              <a:rPr lang="en-US" altLang="zh-CN" dirty="0"/>
              <a:t> outperforms random </a:t>
            </a:r>
            <a:r>
              <a:rPr lang="en-US" altLang="zh-CN" dirty="0" err="1"/>
              <a:t>mixup</a:t>
            </a:r>
            <a:endParaRPr lang="en-US" altLang="zh-CN" dirty="0"/>
          </a:p>
          <a:p>
            <a:r>
              <a:rPr lang="en-US" altLang="zh-CN" dirty="0"/>
              <a:t>Object mask fusion improves performance greatly</a:t>
            </a:r>
            <a:endParaRPr lang="zh-CN" altLang="en-US" dirty="0"/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BC90DA11-C9B1-8657-339E-685A038F0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17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951068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9246C3-22AC-AC51-E706-0470EB255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271"/>
            <a:ext cx="10515600" cy="851279"/>
          </a:xfrm>
        </p:spPr>
        <p:txBody>
          <a:bodyPr>
            <a:normAutofit/>
          </a:bodyPr>
          <a:lstStyle/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内容占位符 8">
            <a:extLst>
              <a:ext uri="{FF2B5EF4-FFF2-40B4-BE49-F238E27FC236}">
                <a16:creationId xmlns:a16="http://schemas.microsoft.com/office/drawing/2014/main" id="{F2616A50-1A12-51EA-9311-480299C1D2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69" y="1010919"/>
            <a:ext cx="12037067" cy="2566986"/>
          </a:xfr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F01EC886-0981-6E4F-134A-710751C5B7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8248" y="3670186"/>
            <a:ext cx="5615031" cy="3158455"/>
          </a:xfrm>
          <a:prstGeom prst="rect">
            <a:avLst/>
          </a:prstGeom>
        </p:spPr>
      </p:pic>
      <p:sp>
        <p:nvSpPr>
          <p:cNvPr id="15" name="内容占位符 3">
            <a:extLst>
              <a:ext uri="{FF2B5EF4-FFF2-40B4-BE49-F238E27FC236}">
                <a16:creationId xmlns:a16="http://schemas.microsoft.com/office/drawing/2014/main" id="{AFF0D280-81E7-71C2-B46E-C88BF2EC7145}"/>
              </a:ext>
            </a:extLst>
          </p:cNvPr>
          <p:cNvSpPr txBox="1">
            <a:spLocks/>
          </p:cNvSpPr>
          <p:nvPr/>
        </p:nvSpPr>
        <p:spPr>
          <a:xfrm>
            <a:off x="951798" y="4181547"/>
            <a:ext cx="1535537" cy="1505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altLang="zh-CN" dirty="0"/>
              <a:t>Code</a:t>
            </a:r>
          </a:p>
          <a:p>
            <a:pPr marL="0" indent="0" algn="ctr">
              <a:buNone/>
            </a:pPr>
            <a:r>
              <a:rPr lang="en-US" altLang="zh-CN" dirty="0"/>
              <a:t>&amp; Dataset</a:t>
            </a:r>
            <a:endParaRPr lang="zh-CN" altLang="en-US" dirty="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B4EB343C-3184-99AC-A26D-A8460918AE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2531" y="3699184"/>
            <a:ext cx="2420224" cy="2420224"/>
          </a:xfrm>
          <a:prstGeom prst="rect">
            <a:avLst/>
          </a:prstGeom>
        </p:spPr>
      </p:pic>
      <p:sp>
        <p:nvSpPr>
          <p:cNvPr id="5" name="箭头: 右 4">
            <a:extLst>
              <a:ext uri="{FF2B5EF4-FFF2-40B4-BE49-F238E27FC236}">
                <a16:creationId xmlns:a16="http://schemas.microsoft.com/office/drawing/2014/main" id="{3C233318-08A1-3AE7-47F6-478BC5F19F64}"/>
              </a:ext>
            </a:extLst>
          </p:cNvPr>
          <p:cNvSpPr/>
          <p:nvPr/>
        </p:nvSpPr>
        <p:spPr>
          <a:xfrm>
            <a:off x="2353113" y="4747808"/>
            <a:ext cx="736836" cy="322976"/>
          </a:xfrm>
          <a:prstGeom prst="rightArrow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solidFill>
                  <a:schemeClr val="tx1"/>
                </a:solidFill>
              </a:ln>
              <a:noFill/>
            </a:endParaRPr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0381296F-B048-E1A8-D22B-DF9D69BAB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BFAD5-9821-419A-8B0E-2A2A2981FCDB}" type="slidenum">
              <a:rPr lang="zh-CN" altLang="en-US" smtClean="0"/>
              <a:t>18</a:t>
            </a:fld>
            <a:endParaRPr lang="zh-CN" altLang="en-US"/>
          </a:p>
        </p:txBody>
      </p:sp>
      <p:sp>
        <p:nvSpPr>
          <p:cNvPr id="6" name="内容占位符 3">
            <a:extLst>
              <a:ext uri="{FF2B5EF4-FFF2-40B4-BE49-F238E27FC236}">
                <a16:creationId xmlns:a16="http://schemas.microsoft.com/office/drawing/2014/main" id="{4050ED60-9D84-FAA2-CFC0-68CA8038446E}"/>
              </a:ext>
            </a:extLst>
          </p:cNvPr>
          <p:cNvSpPr txBox="1">
            <a:spLocks/>
          </p:cNvSpPr>
          <p:nvPr/>
        </p:nvSpPr>
        <p:spPr>
          <a:xfrm>
            <a:off x="122189" y="6102946"/>
            <a:ext cx="5345489" cy="7543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1800" dirty="0">
                <a:solidFill>
                  <a:srgbClr val="00B050"/>
                </a:solidFill>
              </a:rPr>
              <a:t>Talk to us on Thursday PM</a:t>
            </a:r>
          </a:p>
          <a:p>
            <a:pPr marL="0" indent="0">
              <a:buNone/>
            </a:pPr>
            <a:r>
              <a:rPr lang="en-US" altLang="zh-CN" sz="1800" dirty="0">
                <a:solidFill>
                  <a:srgbClr val="00B050"/>
                </a:solidFill>
              </a:rPr>
              <a:t>at west building exhibit halls ABC 094 !</a:t>
            </a:r>
            <a:endParaRPr lang="zh-CN" altLang="en-US" sz="1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73718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1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1.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7912</TotalTime>
  <Words>455</Words>
  <Application>Microsoft Office PowerPoint</Application>
  <PresentationFormat>宽屏</PresentationFormat>
  <Paragraphs>145</Paragraphs>
  <Slides>18</Slides>
  <Notes>18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18</vt:i4>
      </vt:variant>
    </vt:vector>
  </HeadingPairs>
  <TitlesOfParts>
    <vt:vector size="22" baseType="lpstr">
      <vt:lpstr>等线</vt:lpstr>
      <vt:lpstr>等线 Light</vt:lpstr>
      <vt:lpstr>Arial</vt:lpstr>
      <vt:lpstr>Office 主题​​</vt:lpstr>
      <vt:lpstr>Object Detection with Self-Supervised Scene Adaptation</vt:lpstr>
      <vt:lpstr>Object Detection with Scene Adaptation</vt:lpstr>
      <vt:lpstr>Object Detection with Scene Adaptation</vt:lpstr>
      <vt:lpstr>Contributions</vt:lpstr>
      <vt:lpstr>Object Detection with Scene Adaptation</vt:lpstr>
      <vt:lpstr>Scene-Adaptive Object Detection Framework</vt:lpstr>
      <vt:lpstr>Scene-Adaptive Object Detection Framework</vt:lpstr>
      <vt:lpstr>Scene-Adaptive Object Detection Framework</vt:lpstr>
      <vt:lpstr>Scene-Adaptive Object Detection Framework</vt:lpstr>
      <vt:lpstr>Scene-Adaptive Object Detection Framework</vt:lpstr>
      <vt:lpstr>Scene-Adaptive Object Detection Framework</vt:lpstr>
      <vt:lpstr>Scenes100 Object Detection Dataset</vt:lpstr>
      <vt:lpstr>Scenes100 Object Detection Dataset</vt:lpstr>
      <vt:lpstr>Qualitative Results</vt:lpstr>
      <vt:lpstr>Qualitative Results</vt:lpstr>
      <vt:lpstr>Quantitative Results</vt:lpstr>
      <vt:lpstr>Ablation Study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Object Detection with Self-Supervised Scene Adaptation</dc:title>
  <dc:creator>Zhang Zekun</dc:creator>
  <cp:lastModifiedBy>Zhang Zekun</cp:lastModifiedBy>
  <cp:revision>174</cp:revision>
  <dcterms:created xsi:type="dcterms:W3CDTF">2023-04-27T02:02:10Z</dcterms:created>
  <dcterms:modified xsi:type="dcterms:W3CDTF">2023-05-29T18:14:16Z</dcterms:modified>
</cp:coreProperties>
</file>