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"/>
  </p:notesMasterIdLst>
  <p:sldIdLst>
    <p:sldId id="257" r:id="rId2"/>
  </p:sldIdLst>
  <p:sldSz cx="42976800" cy="21031200"/>
  <p:notesSz cx="6858000" cy="9144000"/>
  <p:defaultTextStyle>
    <a:defPPr>
      <a:defRPr lang="en-US"/>
    </a:defPPr>
    <a:lvl1pPr algn="l" defTabSz="1471613" rtl="0" eaLnBrk="0" fontAlgn="base" hangingPunct="0">
      <a:spcBef>
        <a:spcPct val="0"/>
      </a:spcBef>
      <a:spcAft>
        <a:spcPct val="0"/>
      </a:spcAft>
      <a:defRPr sz="5700"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1pPr>
    <a:lvl2pPr marL="1471613" indent="-1096963" algn="l" defTabSz="1471613" rtl="0" eaLnBrk="0" fontAlgn="base" hangingPunct="0">
      <a:spcBef>
        <a:spcPct val="0"/>
      </a:spcBef>
      <a:spcAft>
        <a:spcPct val="0"/>
      </a:spcAft>
      <a:defRPr sz="5700"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2pPr>
    <a:lvl3pPr marL="2944813" indent="-2197100" algn="l" defTabSz="1471613" rtl="0" eaLnBrk="0" fontAlgn="base" hangingPunct="0">
      <a:spcBef>
        <a:spcPct val="0"/>
      </a:spcBef>
      <a:spcAft>
        <a:spcPct val="0"/>
      </a:spcAft>
      <a:defRPr sz="5700"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3pPr>
    <a:lvl4pPr marL="4418013" indent="-3297238" algn="l" defTabSz="1471613" rtl="0" eaLnBrk="0" fontAlgn="base" hangingPunct="0">
      <a:spcBef>
        <a:spcPct val="0"/>
      </a:spcBef>
      <a:spcAft>
        <a:spcPct val="0"/>
      </a:spcAft>
      <a:defRPr sz="5700"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4pPr>
    <a:lvl5pPr marL="5895975" indent="-4397375" algn="l" defTabSz="1471613" rtl="0" eaLnBrk="0" fontAlgn="base" hangingPunct="0">
      <a:spcBef>
        <a:spcPct val="0"/>
      </a:spcBef>
      <a:spcAft>
        <a:spcPct val="0"/>
      </a:spcAft>
      <a:defRPr sz="5700"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5pPr>
    <a:lvl6pPr marL="2286000" algn="l" defTabSz="914400" rtl="0" eaLnBrk="1" latinLnBrk="0" hangingPunct="1">
      <a:defRPr sz="5700"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6pPr>
    <a:lvl7pPr marL="2743200" algn="l" defTabSz="914400" rtl="0" eaLnBrk="1" latinLnBrk="0" hangingPunct="1">
      <a:defRPr sz="5700"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7pPr>
    <a:lvl8pPr marL="3200400" algn="l" defTabSz="914400" rtl="0" eaLnBrk="1" latinLnBrk="0" hangingPunct="1">
      <a:defRPr sz="5700"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8pPr>
    <a:lvl9pPr marL="3657600" algn="l" defTabSz="914400" rtl="0" eaLnBrk="1" latinLnBrk="0" hangingPunct="1">
      <a:defRPr sz="5700"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6624">
          <p15:clr>
            <a:srgbClr val="A4A3A4"/>
          </p15:clr>
        </p15:guide>
        <p15:guide id="2" pos="13536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 horzBarState="maximized">
    <p:restoredLeft sz="8850"/>
    <p:restoredTop sz="96296"/>
  </p:normalViewPr>
  <p:slideViewPr>
    <p:cSldViewPr snapToObjects="1">
      <p:cViewPr varScale="1">
        <p:scale>
          <a:sx n="48" d="100"/>
          <a:sy n="48" d="100"/>
        </p:scale>
        <p:origin x="304" y="320"/>
      </p:cViewPr>
      <p:guideLst>
        <p:guide orient="horz" pos="6624"/>
        <p:guide pos="13536"/>
      </p:guideLst>
    </p:cSldViewPr>
  </p:slideViewPr>
  <p:outlineViewPr>
    <p:cViewPr>
      <p:scale>
        <a:sx n="33" d="100"/>
        <a:sy n="33" d="100"/>
      </p:scale>
      <p:origin x="0" y="3256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50" d="100"/>
        <a:sy n="15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hangingPunct="1">
              <a:defRPr sz="1200">
                <a:latin typeface="Arial" pitchFamily="-108" charset="0"/>
                <a:ea typeface="ＭＳ Ｐゴシック" pitchFamily="-108" charset="-128"/>
                <a:cs typeface="ＭＳ Ｐゴシック" pitchFamily="-108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/>
            </a:lvl1pPr>
          </a:lstStyle>
          <a:p>
            <a:pPr>
              <a:defRPr/>
            </a:pPr>
            <a:fld id="{01314EA9-C8CF-4E55-8DBF-5486340E747F}" type="datetime1">
              <a:rPr lang="en-US" altLang="en-US"/>
              <a:pPr>
                <a:defRPr/>
              </a:pPr>
              <a:t>6/14/19</a:t>
            </a:fld>
            <a:endParaRPr lang="en-US" alt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-73025" y="685800"/>
            <a:ext cx="700405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hangingPunct="1">
              <a:defRPr sz="1200">
                <a:latin typeface="Arial" pitchFamily="-108" charset="0"/>
                <a:ea typeface="ＭＳ Ｐゴシック" pitchFamily="-108" charset="-128"/>
                <a:cs typeface="ＭＳ Ｐゴシック" pitchFamily="-108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/>
            </a:lvl1pPr>
          </a:lstStyle>
          <a:p>
            <a:pPr>
              <a:defRPr/>
            </a:pPr>
            <a:fld id="{9BD065AA-F636-430C-85BD-240106ED4BF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anose="020B0600070205080204" pitchFamily="34" charset="-128"/>
        <a:cs typeface="ＭＳ Ｐゴシック" charset="0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anose="020B0600070205080204" pitchFamily="34" charset="-128"/>
        <a:cs typeface="+mn-cs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anose="020B0600070205080204" pitchFamily="34" charset="-128"/>
        <a:cs typeface="+mn-cs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anose="020B0600070205080204" pitchFamily="34" charset="-128"/>
        <a:cs typeface="+mn-cs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anose="020B0600070205080204" pitchFamily="34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BD065AA-F636-430C-85BD-240106ED4BF1}" type="slidenum">
              <a:rPr lang="en-US" altLang="en-US" smtClean="0"/>
              <a:pPr>
                <a:defRPr/>
              </a:pPr>
              <a:t>1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9224990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223260" y="6533308"/>
            <a:ext cx="36530280" cy="4508077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446520" y="11917680"/>
            <a:ext cx="30083760" cy="537464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147422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294844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442267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589689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737112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884534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103195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1179379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19CBAE-FC64-4EFF-90FD-B69259063D9D}" type="datetime1">
              <a:rPr lang="en-US" altLang="en-US"/>
              <a:pPr>
                <a:defRPr/>
              </a:pPr>
              <a:t>6/14/19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213014-1A90-49E7-9F03-915C9CD6942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052525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6D4376-459D-4065-BB54-43EB2670C21A}" type="datetime1">
              <a:rPr lang="en-US" altLang="en-US"/>
              <a:pPr>
                <a:defRPr/>
              </a:pPr>
              <a:t>6/14/19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9FE35A-8664-44CF-BF98-4F881DFED2F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757876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49560765" y="2356276"/>
            <a:ext cx="46416433" cy="50246069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311456" y="2356276"/>
            <a:ext cx="138533032" cy="5024606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E88BFE-BA3B-459A-A661-1CC3BB576C44}" type="datetime1">
              <a:rPr lang="en-US" altLang="en-US"/>
              <a:pPr>
                <a:defRPr/>
              </a:pPr>
              <a:t>6/14/19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E74B7F-27B8-44B1-B4DE-A5FC44B1ACB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53183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FB9CF8-EF69-41CE-963A-BA5C25FDC63C}" type="datetime1">
              <a:rPr lang="en-US" altLang="en-US"/>
              <a:pPr>
                <a:defRPr/>
              </a:pPr>
              <a:t>6/14/19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76BB2C-C2F2-475E-9236-C4C5C8771AF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518681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94872" y="13514494"/>
            <a:ext cx="36530280" cy="4177030"/>
          </a:xfrm>
        </p:spPr>
        <p:txBody>
          <a:bodyPr anchor="t"/>
          <a:lstStyle>
            <a:lvl1pPr algn="l">
              <a:defRPr sz="128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394872" y="8913925"/>
            <a:ext cx="36530280" cy="4600574"/>
          </a:xfrm>
        </p:spPr>
        <p:txBody>
          <a:bodyPr anchor="b"/>
          <a:lstStyle>
            <a:lvl1pPr marL="0" indent="0">
              <a:buNone/>
              <a:defRPr sz="6500">
                <a:solidFill>
                  <a:schemeClr val="tx1">
                    <a:tint val="75000"/>
                  </a:schemeClr>
                </a:solidFill>
              </a:defRPr>
            </a:lvl1pPr>
            <a:lvl2pPr marL="1474225" indent="0">
              <a:buNone/>
              <a:defRPr sz="5700">
                <a:solidFill>
                  <a:schemeClr val="tx1">
                    <a:tint val="75000"/>
                  </a:schemeClr>
                </a:solidFill>
              </a:defRPr>
            </a:lvl2pPr>
            <a:lvl3pPr marL="2948448" indent="0">
              <a:buNone/>
              <a:defRPr sz="5200">
                <a:solidFill>
                  <a:schemeClr val="tx1">
                    <a:tint val="75000"/>
                  </a:schemeClr>
                </a:solidFill>
              </a:defRPr>
            </a:lvl3pPr>
            <a:lvl4pPr marL="4422674" indent="0">
              <a:buNone/>
              <a:defRPr sz="4500">
                <a:solidFill>
                  <a:schemeClr val="tx1">
                    <a:tint val="75000"/>
                  </a:schemeClr>
                </a:solidFill>
              </a:defRPr>
            </a:lvl4pPr>
            <a:lvl5pPr marL="5896899" indent="0">
              <a:buNone/>
              <a:defRPr sz="4500">
                <a:solidFill>
                  <a:schemeClr val="tx1">
                    <a:tint val="75000"/>
                  </a:schemeClr>
                </a:solidFill>
              </a:defRPr>
            </a:lvl5pPr>
            <a:lvl6pPr marL="7371122" indent="0">
              <a:buNone/>
              <a:defRPr sz="4500">
                <a:solidFill>
                  <a:schemeClr val="tx1">
                    <a:tint val="75000"/>
                  </a:schemeClr>
                </a:solidFill>
              </a:defRPr>
            </a:lvl6pPr>
            <a:lvl7pPr marL="8845348" indent="0">
              <a:buNone/>
              <a:defRPr sz="4500">
                <a:solidFill>
                  <a:schemeClr val="tx1">
                    <a:tint val="75000"/>
                  </a:schemeClr>
                </a:solidFill>
              </a:defRPr>
            </a:lvl7pPr>
            <a:lvl8pPr marL="10319573" indent="0">
              <a:buNone/>
              <a:defRPr sz="4500">
                <a:solidFill>
                  <a:schemeClr val="tx1">
                    <a:tint val="75000"/>
                  </a:schemeClr>
                </a:solidFill>
              </a:defRPr>
            </a:lvl8pPr>
            <a:lvl9pPr marL="11793798" indent="0">
              <a:buNone/>
              <a:defRPr sz="45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EAE8B6-BB81-4DAD-974E-73E05E9DE8F3}" type="datetime1">
              <a:rPr lang="en-US" altLang="en-US"/>
              <a:pPr>
                <a:defRPr/>
              </a:pPr>
              <a:t>6/14/19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6E1E93-EA9B-40DB-9678-E6AFF779B7A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405990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311452" y="13738444"/>
            <a:ext cx="92474733" cy="38863906"/>
          </a:xfrm>
        </p:spPr>
        <p:txBody>
          <a:bodyPr/>
          <a:lstStyle>
            <a:lvl1pPr>
              <a:defRPr sz="9000"/>
            </a:lvl1pPr>
            <a:lvl2pPr>
              <a:defRPr sz="7800"/>
            </a:lvl2pPr>
            <a:lvl3pPr>
              <a:defRPr sz="6500"/>
            </a:lvl3pPr>
            <a:lvl4pPr>
              <a:defRPr sz="5700"/>
            </a:lvl4pPr>
            <a:lvl5pPr>
              <a:defRPr sz="5700"/>
            </a:lvl5pPr>
            <a:lvl6pPr>
              <a:defRPr sz="5700"/>
            </a:lvl6pPr>
            <a:lvl7pPr>
              <a:defRPr sz="5700"/>
            </a:lvl7pPr>
            <a:lvl8pPr>
              <a:defRPr sz="5700"/>
            </a:lvl8pPr>
            <a:lvl9pPr>
              <a:defRPr sz="57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3502465" y="13738444"/>
            <a:ext cx="92474733" cy="38863906"/>
          </a:xfrm>
        </p:spPr>
        <p:txBody>
          <a:bodyPr/>
          <a:lstStyle>
            <a:lvl1pPr>
              <a:defRPr sz="9000"/>
            </a:lvl1pPr>
            <a:lvl2pPr>
              <a:defRPr sz="7800"/>
            </a:lvl2pPr>
            <a:lvl3pPr>
              <a:defRPr sz="6500"/>
            </a:lvl3pPr>
            <a:lvl4pPr>
              <a:defRPr sz="5700"/>
            </a:lvl4pPr>
            <a:lvl5pPr>
              <a:defRPr sz="5700"/>
            </a:lvl5pPr>
            <a:lvl6pPr>
              <a:defRPr sz="5700"/>
            </a:lvl6pPr>
            <a:lvl7pPr>
              <a:defRPr sz="5700"/>
            </a:lvl7pPr>
            <a:lvl8pPr>
              <a:defRPr sz="5700"/>
            </a:lvl8pPr>
            <a:lvl9pPr>
              <a:defRPr sz="57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72DE39-29E4-48D8-AE28-A867120F4696}" type="datetime1">
              <a:rPr lang="en-US" altLang="en-US"/>
              <a:pPr>
                <a:defRPr/>
              </a:pPr>
              <a:t>6/14/19</a:t>
            </a:fld>
            <a:endParaRPr lang="en-US" alt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D414B5-7DC3-4C99-BD9B-BA526C2FEE1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901014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81146" y="392817"/>
            <a:ext cx="27542671" cy="2078777"/>
          </a:xfrm>
        </p:spPr>
        <p:txBody>
          <a:bodyPr>
            <a:noAutofit/>
          </a:bodyPr>
          <a:lstStyle>
            <a:lvl1pPr>
              <a:defRPr sz="4400">
                <a:latin typeface="Arial"/>
                <a:cs typeface="Arial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73068" y="3004461"/>
            <a:ext cx="13415328" cy="17442543"/>
          </a:xfrm>
        </p:spPr>
        <p:txBody>
          <a:bodyPr>
            <a:normAutofit/>
          </a:bodyPr>
          <a:lstStyle>
            <a:lvl1pPr marL="410256" indent="-410256">
              <a:buNone/>
              <a:defRPr sz="2900">
                <a:latin typeface="Arial"/>
                <a:cs typeface="Arial"/>
              </a:defRPr>
            </a:lvl1pPr>
            <a:lvl2pPr marL="793247" indent="-655629">
              <a:buFont typeface="Wingdings" charset="2"/>
              <a:buChar char="Ø"/>
              <a:defRPr sz="2300">
                <a:latin typeface="Arial"/>
                <a:cs typeface="Arial"/>
              </a:defRPr>
            </a:lvl2pPr>
            <a:lvl3pPr marL="929565" indent="-546573">
              <a:defRPr sz="1900">
                <a:latin typeface="Arial"/>
                <a:cs typeface="Arial"/>
              </a:defRPr>
            </a:lvl3pPr>
            <a:lvl4pPr marL="1202201" indent="-655629">
              <a:defRPr sz="1600">
                <a:latin typeface="Arial"/>
                <a:cs typeface="Arial"/>
              </a:defRPr>
            </a:lvl4pPr>
            <a:lvl5pPr marL="1448875" indent="-1448875">
              <a:defRPr sz="2300"/>
            </a:lvl5pPr>
            <a:lvl6pPr>
              <a:defRPr sz="5200"/>
            </a:lvl6pPr>
            <a:lvl7pPr>
              <a:defRPr sz="5200"/>
            </a:lvl7pPr>
            <a:lvl8pPr>
              <a:defRPr sz="5200"/>
            </a:lvl8pPr>
            <a:lvl9pPr>
              <a:defRPr sz="52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10" name="Content Placeholder 3"/>
          <p:cNvSpPr>
            <a:spLocks noGrp="1"/>
          </p:cNvSpPr>
          <p:nvPr>
            <p:ph sz="half" idx="10"/>
          </p:nvPr>
        </p:nvSpPr>
        <p:spPr>
          <a:xfrm>
            <a:off x="14668823" y="3004461"/>
            <a:ext cx="13415328" cy="17442543"/>
          </a:xfrm>
        </p:spPr>
        <p:txBody>
          <a:bodyPr>
            <a:normAutofit/>
          </a:bodyPr>
          <a:lstStyle>
            <a:lvl1pPr marL="410256" indent="-410256">
              <a:buNone/>
              <a:defRPr sz="2900">
                <a:latin typeface="Arial"/>
                <a:cs typeface="Arial"/>
              </a:defRPr>
            </a:lvl1pPr>
            <a:lvl2pPr marL="793247" indent="-655629">
              <a:buFont typeface="Wingdings" charset="2"/>
              <a:buChar char="Ø"/>
              <a:defRPr sz="2300">
                <a:latin typeface="Arial"/>
                <a:cs typeface="Arial"/>
              </a:defRPr>
            </a:lvl2pPr>
            <a:lvl3pPr marL="929565" indent="-546573">
              <a:defRPr sz="1900">
                <a:latin typeface="Arial"/>
                <a:cs typeface="Arial"/>
              </a:defRPr>
            </a:lvl3pPr>
            <a:lvl4pPr marL="1202201" indent="-655629">
              <a:defRPr sz="1600">
                <a:latin typeface="Arial"/>
                <a:cs typeface="Arial"/>
              </a:defRPr>
            </a:lvl4pPr>
            <a:lvl5pPr marL="1448875" indent="-1448875">
              <a:defRPr sz="2300"/>
            </a:lvl5pPr>
            <a:lvl6pPr>
              <a:defRPr sz="5200"/>
            </a:lvl6pPr>
            <a:lvl7pPr>
              <a:defRPr sz="5200"/>
            </a:lvl7pPr>
            <a:lvl8pPr>
              <a:defRPr sz="5200"/>
            </a:lvl8pPr>
            <a:lvl9pPr>
              <a:defRPr sz="52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11" name="Content Placeholder 3"/>
          <p:cNvSpPr>
            <a:spLocks noGrp="1"/>
          </p:cNvSpPr>
          <p:nvPr>
            <p:ph sz="half" idx="11"/>
          </p:nvPr>
        </p:nvSpPr>
        <p:spPr>
          <a:xfrm>
            <a:off x="28964578" y="3004461"/>
            <a:ext cx="13415328" cy="17442543"/>
          </a:xfrm>
        </p:spPr>
        <p:txBody>
          <a:bodyPr>
            <a:normAutofit/>
          </a:bodyPr>
          <a:lstStyle>
            <a:lvl1pPr marL="410256" indent="-410256">
              <a:buNone/>
              <a:defRPr sz="2900">
                <a:latin typeface="Arial"/>
                <a:cs typeface="Arial"/>
              </a:defRPr>
            </a:lvl1pPr>
            <a:lvl2pPr marL="793247" indent="-655629">
              <a:buFont typeface="Wingdings" charset="2"/>
              <a:buChar char="Ø"/>
              <a:defRPr sz="2300">
                <a:latin typeface="Arial"/>
                <a:cs typeface="Arial"/>
              </a:defRPr>
            </a:lvl2pPr>
            <a:lvl3pPr marL="929565" indent="-546573">
              <a:defRPr sz="1900">
                <a:latin typeface="Arial"/>
                <a:cs typeface="Arial"/>
              </a:defRPr>
            </a:lvl3pPr>
            <a:lvl4pPr marL="1202201" indent="-655629">
              <a:defRPr sz="1600">
                <a:latin typeface="Arial"/>
                <a:cs typeface="Arial"/>
              </a:defRPr>
            </a:lvl4pPr>
            <a:lvl5pPr marL="1448875" indent="-1448875">
              <a:defRPr sz="2300"/>
            </a:lvl5pPr>
            <a:lvl6pPr>
              <a:defRPr sz="5200"/>
            </a:lvl6pPr>
            <a:lvl7pPr>
              <a:defRPr sz="5200"/>
            </a:lvl7pPr>
            <a:lvl8pPr>
              <a:defRPr sz="5200"/>
            </a:lvl8pPr>
            <a:lvl9pPr>
              <a:defRPr sz="52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</p:spTree>
    <p:extLst>
      <p:ext uri="{BB962C8B-B14F-4D97-AF65-F5344CB8AC3E}">
        <p14:creationId xmlns:p14="http://schemas.microsoft.com/office/powerpoint/2010/main" val="8309596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5B3A07-A7CE-40D3-A410-EDF9A4B1C01F}" type="datetime1">
              <a:rPr lang="en-US" altLang="en-US"/>
              <a:pPr>
                <a:defRPr/>
              </a:pPr>
              <a:t>6/14/19</a:t>
            </a:fld>
            <a:endParaRPr lang="en-US" alt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FFC319-7D79-44E8-8922-263723B620C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141999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D03833-CE8C-4F8B-95CB-3A9B6255852C}" type="datetime1">
              <a:rPr lang="en-US" altLang="en-US"/>
              <a:pPr>
                <a:defRPr/>
              </a:pPr>
              <a:t>6/14/19</a:t>
            </a:fld>
            <a:endParaRPr lang="en-US" alt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0319E6-A96F-404B-A526-EF4A8ECEB68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175218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48849" y="837353"/>
            <a:ext cx="14139072" cy="3563620"/>
          </a:xfrm>
        </p:spPr>
        <p:txBody>
          <a:bodyPr anchor="b"/>
          <a:lstStyle>
            <a:lvl1pPr algn="l">
              <a:defRPr sz="65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802738" y="837359"/>
            <a:ext cx="24025225" cy="17949546"/>
          </a:xfrm>
        </p:spPr>
        <p:txBody>
          <a:bodyPr/>
          <a:lstStyle>
            <a:lvl1pPr>
              <a:defRPr sz="10200"/>
            </a:lvl1pPr>
            <a:lvl2pPr>
              <a:defRPr sz="9000"/>
            </a:lvl2pPr>
            <a:lvl3pPr>
              <a:defRPr sz="7800"/>
            </a:lvl3pPr>
            <a:lvl4pPr>
              <a:defRPr sz="6500"/>
            </a:lvl4pPr>
            <a:lvl5pPr>
              <a:defRPr sz="6500"/>
            </a:lvl5pPr>
            <a:lvl6pPr>
              <a:defRPr sz="6500"/>
            </a:lvl6pPr>
            <a:lvl7pPr>
              <a:defRPr sz="6500"/>
            </a:lvl7pPr>
            <a:lvl8pPr>
              <a:defRPr sz="6500"/>
            </a:lvl8pPr>
            <a:lvl9pPr>
              <a:defRPr sz="6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148849" y="4400979"/>
            <a:ext cx="14139072" cy="14385926"/>
          </a:xfrm>
        </p:spPr>
        <p:txBody>
          <a:bodyPr/>
          <a:lstStyle>
            <a:lvl1pPr marL="0" indent="0">
              <a:buNone/>
              <a:defRPr sz="4500"/>
            </a:lvl1pPr>
            <a:lvl2pPr marL="1474225" indent="0">
              <a:buNone/>
              <a:defRPr sz="3900"/>
            </a:lvl2pPr>
            <a:lvl3pPr marL="2948448" indent="0">
              <a:buNone/>
              <a:defRPr sz="3100"/>
            </a:lvl3pPr>
            <a:lvl4pPr marL="4422674" indent="0">
              <a:buNone/>
              <a:defRPr sz="2800"/>
            </a:lvl4pPr>
            <a:lvl5pPr marL="5896899" indent="0">
              <a:buNone/>
              <a:defRPr sz="2800"/>
            </a:lvl5pPr>
            <a:lvl6pPr marL="7371122" indent="0">
              <a:buNone/>
              <a:defRPr sz="2800"/>
            </a:lvl6pPr>
            <a:lvl7pPr marL="8845348" indent="0">
              <a:buNone/>
              <a:defRPr sz="2800"/>
            </a:lvl7pPr>
            <a:lvl8pPr marL="10319573" indent="0">
              <a:buNone/>
              <a:defRPr sz="2800"/>
            </a:lvl8pPr>
            <a:lvl9pPr marL="11793798" indent="0">
              <a:buNone/>
              <a:defRPr sz="28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2521F4-F525-4A00-B403-8BBE24F546DB}" type="datetime1">
              <a:rPr lang="en-US" altLang="en-US"/>
              <a:pPr>
                <a:defRPr/>
              </a:pPr>
              <a:t>6/14/19</a:t>
            </a:fld>
            <a:endParaRPr lang="en-US" alt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30ABBB-E03B-4760-8313-C632A5074D4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599818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23754" y="14721847"/>
            <a:ext cx="25786080" cy="1737996"/>
          </a:xfrm>
        </p:spPr>
        <p:txBody>
          <a:bodyPr anchor="b"/>
          <a:lstStyle>
            <a:lvl1pPr algn="l">
              <a:defRPr sz="65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423754" y="1879177"/>
            <a:ext cx="25786080" cy="12618720"/>
          </a:xfrm>
        </p:spPr>
        <p:txBody>
          <a:bodyPr rtlCol="0">
            <a:normAutofit/>
          </a:bodyPr>
          <a:lstStyle>
            <a:lvl1pPr marL="0" indent="0">
              <a:buNone/>
              <a:defRPr sz="10200"/>
            </a:lvl1pPr>
            <a:lvl2pPr marL="1474225" indent="0">
              <a:buNone/>
              <a:defRPr sz="9000"/>
            </a:lvl2pPr>
            <a:lvl3pPr marL="2948448" indent="0">
              <a:buNone/>
              <a:defRPr sz="7800"/>
            </a:lvl3pPr>
            <a:lvl4pPr marL="4422674" indent="0">
              <a:buNone/>
              <a:defRPr sz="6500"/>
            </a:lvl4pPr>
            <a:lvl5pPr marL="5896899" indent="0">
              <a:buNone/>
              <a:defRPr sz="6500"/>
            </a:lvl5pPr>
            <a:lvl6pPr marL="7371122" indent="0">
              <a:buNone/>
              <a:defRPr sz="6500"/>
            </a:lvl6pPr>
            <a:lvl7pPr marL="8845348" indent="0">
              <a:buNone/>
              <a:defRPr sz="6500"/>
            </a:lvl7pPr>
            <a:lvl8pPr marL="10319573" indent="0">
              <a:buNone/>
              <a:defRPr sz="6500"/>
            </a:lvl8pPr>
            <a:lvl9pPr marL="11793798" indent="0">
              <a:buNone/>
              <a:defRPr sz="65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23754" y="16459843"/>
            <a:ext cx="25786080" cy="2468244"/>
          </a:xfrm>
        </p:spPr>
        <p:txBody>
          <a:bodyPr/>
          <a:lstStyle>
            <a:lvl1pPr marL="0" indent="0">
              <a:buNone/>
              <a:defRPr sz="4500"/>
            </a:lvl1pPr>
            <a:lvl2pPr marL="1474225" indent="0">
              <a:buNone/>
              <a:defRPr sz="3900"/>
            </a:lvl2pPr>
            <a:lvl3pPr marL="2948448" indent="0">
              <a:buNone/>
              <a:defRPr sz="3100"/>
            </a:lvl3pPr>
            <a:lvl4pPr marL="4422674" indent="0">
              <a:buNone/>
              <a:defRPr sz="2800"/>
            </a:lvl4pPr>
            <a:lvl5pPr marL="5896899" indent="0">
              <a:buNone/>
              <a:defRPr sz="2800"/>
            </a:lvl5pPr>
            <a:lvl6pPr marL="7371122" indent="0">
              <a:buNone/>
              <a:defRPr sz="2800"/>
            </a:lvl6pPr>
            <a:lvl7pPr marL="8845348" indent="0">
              <a:buNone/>
              <a:defRPr sz="2800"/>
            </a:lvl7pPr>
            <a:lvl8pPr marL="10319573" indent="0">
              <a:buNone/>
              <a:defRPr sz="2800"/>
            </a:lvl8pPr>
            <a:lvl9pPr marL="11793798" indent="0">
              <a:buNone/>
              <a:defRPr sz="28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4C5E88-DBB1-4C27-97E1-27BF91625C96}" type="datetime1">
              <a:rPr lang="en-US" altLang="en-US"/>
              <a:pPr>
                <a:defRPr/>
              </a:pPr>
              <a:t>6/14/19</a:t>
            </a:fld>
            <a:endParaRPr lang="en-US" alt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84C0B4-399A-4C53-B10F-4E796F22629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33430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2149475" y="841375"/>
            <a:ext cx="38677850" cy="3505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294846" tIns="147423" rIns="294846" bIns="147423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2149475" y="4906963"/>
            <a:ext cx="38677850" cy="13879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294846" tIns="147423" rIns="294846" bIns="147423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149475" y="19492913"/>
            <a:ext cx="10026650" cy="1119187"/>
          </a:xfrm>
          <a:prstGeom prst="rect">
            <a:avLst/>
          </a:prstGeom>
        </p:spPr>
        <p:txBody>
          <a:bodyPr vert="horz" wrap="square" lIns="294846" tIns="147423" rIns="294846" bIns="147423" numCol="1" anchor="ctr" anchorCtr="0" compatLnSpc="1">
            <a:prstTxWarp prst="textNoShape">
              <a:avLst/>
            </a:prstTxWarp>
          </a:bodyPr>
          <a:lstStyle>
            <a:lvl1pPr eaLnBrk="1" hangingPunct="1">
              <a:defRPr sz="3900" smtClean="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AF4DFF81-4150-4EF7-986D-DD3916DBAD54}" type="datetime1">
              <a:rPr lang="en-US" altLang="en-US"/>
              <a:pPr>
                <a:defRPr/>
              </a:pPr>
              <a:t>6/14/19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4684375" y="19492913"/>
            <a:ext cx="13608050" cy="1119187"/>
          </a:xfrm>
          <a:prstGeom prst="rect">
            <a:avLst/>
          </a:prstGeom>
        </p:spPr>
        <p:txBody>
          <a:bodyPr vert="horz" wrap="square" lIns="294846" tIns="147423" rIns="294846" bIns="147423" numCol="1" anchor="ctr" anchorCtr="0" compatLnSpc="1">
            <a:prstTxWarp prst="textNoShape">
              <a:avLst/>
            </a:prstTxWarp>
          </a:bodyPr>
          <a:lstStyle>
            <a:lvl1pPr algn="ctr" eaLnBrk="1" hangingPunct="1">
              <a:defRPr sz="3900">
                <a:solidFill>
                  <a:srgbClr val="898989"/>
                </a:solidFill>
                <a:latin typeface="Calibri" pitchFamily="-108" charset="0"/>
                <a:ea typeface="ＭＳ Ｐゴシック" pitchFamily="-108" charset="-128"/>
                <a:cs typeface="+mn-cs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0800675" y="19492913"/>
            <a:ext cx="10026650" cy="1119187"/>
          </a:xfrm>
          <a:prstGeom prst="rect">
            <a:avLst/>
          </a:prstGeom>
        </p:spPr>
        <p:txBody>
          <a:bodyPr vert="horz" wrap="square" lIns="294846" tIns="147423" rIns="294846" bIns="147423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3900" smtClean="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815B8E12-0DAA-404C-B30F-EC94537DB44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05" r:id="rId1"/>
    <p:sldLayoutId id="2147483806" r:id="rId2"/>
    <p:sldLayoutId id="2147483807" r:id="rId3"/>
    <p:sldLayoutId id="2147483808" r:id="rId4"/>
    <p:sldLayoutId id="2147483815" r:id="rId5"/>
    <p:sldLayoutId id="2147483809" r:id="rId6"/>
    <p:sldLayoutId id="2147483810" r:id="rId7"/>
    <p:sldLayoutId id="2147483811" r:id="rId8"/>
    <p:sldLayoutId id="2147483812" r:id="rId9"/>
    <p:sldLayoutId id="2147483813" r:id="rId10"/>
    <p:sldLayoutId id="2147483814" r:id="rId11"/>
  </p:sldLayoutIdLst>
  <p:txStyles>
    <p:titleStyle>
      <a:lvl1pPr algn="ctr" defTabSz="1471613" rtl="0" eaLnBrk="0" fontAlgn="base" hangingPunct="0">
        <a:spcBef>
          <a:spcPct val="0"/>
        </a:spcBef>
        <a:spcAft>
          <a:spcPct val="0"/>
        </a:spcAft>
        <a:defRPr sz="14100" kern="1200">
          <a:solidFill>
            <a:schemeClr val="tx1"/>
          </a:solidFill>
          <a:latin typeface="+mj-lt"/>
          <a:ea typeface="MS PGothic" panose="020B0600070205080204" pitchFamily="34" charset="-128"/>
          <a:cs typeface="ＭＳ Ｐゴシック" charset="-128"/>
        </a:defRPr>
      </a:lvl1pPr>
      <a:lvl2pPr algn="ctr" defTabSz="1471613" rtl="0" eaLnBrk="0" fontAlgn="base" hangingPunct="0">
        <a:spcBef>
          <a:spcPct val="0"/>
        </a:spcBef>
        <a:spcAft>
          <a:spcPct val="0"/>
        </a:spcAft>
        <a:defRPr sz="14100">
          <a:solidFill>
            <a:schemeClr val="tx1"/>
          </a:solidFill>
          <a:latin typeface="Calibri" charset="0"/>
          <a:ea typeface="MS PGothic" panose="020B0600070205080204" pitchFamily="34" charset="-128"/>
          <a:cs typeface="ＭＳ Ｐゴシック" charset="-128"/>
        </a:defRPr>
      </a:lvl2pPr>
      <a:lvl3pPr algn="ctr" defTabSz="1471613" rtl="0" eaLnBrk="0" fontAlgn="base" hangingPunct="0">
        <a:spcBef>
          <a:spcPct val="0"/>
        </a:spcBef>
        <a:spcAft>
          <a:spcPct val="0"/>
        </a:spcAft>
        <a:defRPr sz="14100">
          <a:solidFill>
            <a:schemeClr val="tx1"/>
          </a:solidFill>
          <a:latin typeface="Calibri" charset="0"/>
          <a:ea typeface="MS PGothic" panose="020B0600070205080204" pitchFamily="34" charset="-128"/>
          <a:cs typeface="ＭＳ Ｐゴシック" charset="-128"/>
        </a:defRPr>
      </a:lvl3pPr>
      <a:lvl4pPr algn="ctr" defTabSz="1471613" rtl="0" eaLnBrk="0" fontAlgn="base" hangingPunct="0">
        <a:spcBef>
          <a:spcPct val="0"/>
        </a:spcBef>
        <a:spcAft>
          <a:spcPct val="0"/>
        </a:spcAft>
        <a:defRPr sz="14100">
          <a:solidFill>
            <a:schemeClr val="tx1"/>
          </a:solidFill>
          <a:latin typeface="Calibri" charset="0"/>
          <a:ea typeface="MS PGothic" panose="020B0600070205080204" pitchFamily="34" charset="-128"/>
          <a:cs typeface="ＭＳ Ｐゴシック" charset="-128"/>
        </a:defRPr>
      </a:lvl4pPr>
      <a:lvl5pPr algn="ctr" defTabSz="1471613" rtl="0" eaLnBrk="0" fontAlgn="base" hangingPunct="0">
        <a:spcBef>
          <a:spcPct val="0"/>
        </a:spcBef>
        <a:spcAft>
          <a:spcPct val="0"/>
        </a:spcAft>
        <a:defRPr sz="14100">
          <a:solidFill>
            <a:schemeClr val="tx1"/>
          </a:solidFill>
          <a:latin typeface="Calibri" charset="0"/>
          <a:ea typeface="MS PGothic" panose="020B0600070205080204" pitchFamily="34" charset="-128"/>
          <a:cs typeface="ＭＳ Ｐゴシック" charset="-128"/>
        </a:defRPr>
      </a:lvl5pPr>
      <a:lvl6pPr marL="373903" algn="ctr" defTabSz="1473542" rtl="0" fontAlgn="base">
        <a:spcBef>
          <a:spcPct val="0"/>
        </a:spcBef>
        <a:spcAft>
          <a:spcPct val="0"/>
        </a:spcAft>
        <a:defRPr sz="141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6pPr>
      <a:lvl7pPr marL="747805" algn="ctr" defTabSz="1473542" rtl="0" fontAlgn="base">
        <a:spcBef>
          <a:spcPct val="0"/>
        </a:spcBef>
        <a:spcAft>
          <a:spcPct val="0"/>
        </a:spcAft>
        <a:defRPr sz="141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7pPr>
      <a:lvl8pPr marL="1121708" algn="ctr" defTabSz="1473542" rtl="0" fontAlgn="base">
        <a:spcBef>
          <a:spcPct val="0"/>
        </a:spcBef>
        <a:spcAft>
          <a:spcPct val="0"/>
        </a:spcAft>
        <a:defRPr sz="141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8pPr>
      <a:lvl9pPr marL="1495611" algn="ctr" defTabSz="1473542" rtl="0" fontAlgn="base">
        <a:spcBef>
          <a:spcPct val="0"/>
        </a:spcBef>
        <a:spcAft>
          <a:spcPct val="0"/>
        </a:spcAft>
        <a:defRPr sz="141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9pPr>
    </p:titleStyle>
    <p:bodyStyle>
      <a:lvl1pPr marL="1101725" indent="-1101725" algn="l" defTabSz="1471613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10200" kern="1200">
          <a:solidFill>
            <a:schemeClr val="tx1"/>
          </a:solidFill>
          <a:latin typeface="+mn-lt"/>
          <a:ea typeface="MS PGothic" panose="020B0600070205080204" pitchFamily="34" charset="-128"/>
          <a:cs typeface="ＭＳ Ｐゴシック" charset="-128"/>
        </a:defRPr>
      </a:lvl1pPr>
      <a:lvl2pPr marL="2392363" indent="-917575" algn="l" defTabSz="1471613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9000" kern="1200">
          <a:solidFill>
            <a:schemeClr val="tx1"/>
          </a:solidFill>
          <a:latin typeface="+mn-lt"/>
          <a:ea typeface="MS PGothic" panose="020B0600070205080204" pitchFamily="34" charset="-128"/>
          <a:cs typeface="+mn-cs"/>
        </a:defRPr>
      </a:lvl2pPr>
      <a:lvl3pPr marL="3681413" indent="-733425" algn="l" defTabSz="1471613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7800" kern="1200">
          <a:solidFill>
            <a:schemeClr val="tx1"/>
          </a:solidFill>
          <a:latin typeface="+mn-lt"/>
          <a:ea typeface="MS PGothic" panose="020B0600070205080204" pitchFamily="34" charset="-128"/>
          <a:cs typeface="+mn-cs"/>
        </a:defRPr>
      </a:lvl3pPr>
      <a:lvl4pPr marL="5157788" indent="-733425" algn="l" defTabSz="1471613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6500" kern="1200">
          <a:solidFill>
            <a:schemeClr val="tx1"/>
          </a:solidFill>
          <a:latin typeface="+mn-lt"/>
          <a:ea typeface="MS PGothic" panose="020B0600070205080204" pitchFamily="34" charset="-128"/>
          <a:cs typeface="+mn-cs"/>
        </a:defRPr>
      </a:lvl4pPr>
      <a:lvl5pPr marL="6629400" indent="-733425" algn="l" defTabSz="1471613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6500" kern="1200">
          <a:solidFill>
            <a:schemeClr val="tx1"/>
          </a:solidFill>
          <a:latin typeface="+mn-lt"/>
          <a:ea typeface="MS PGothic" panose="020B0600070205080204" pitchFamily="34" charset="-128"/>
          <a:cs typeface="+mn-cs"/>
        </a:defRPr>
      </a:lvl5pPr>
      <a:lvl6pPr marL="8108236" indent="-737112" algn="l" defTabSz="1474225" rtl="0" eaLnBrk="1" latinLnBrk="0" hangingPunct="1">
        <a:spcBef>
          <a:spcPct val="20000"/>
        </a:spcBef>
        <a:buFont typeface="Arial"/>
        <a:buChar char="•"/>
        <a:defRPr sz="6500" kern="1200">
          <a:solidFill>
            <a:schemeClr val="tx1"/>
          </a:solidFill>
          <a:latin typeface="+mn-lt"/>
          <a:ea typeface="+mn-ea"/>
          <a:cs typeface="+mn-cs"/>
        </a:defRPr>
      </a:lvl6pPr>
      <a:lvl7pPr marL="9582462" indent="-737112" algn="l" defTabSz="1474225" rtl="0" eaLnBrk="1" latinLnBrk="0" hangingPunct="1">
        <a:spcBef>
          <a:spcPct val="20000"/>
        </a:spcBef>
        <a:buFont typeface="Arial"/>
        <a:buChar char="•"/>
        <a:defRPr sz="6500" kern="1200">
          <a:solidFill>
            <a:schemeClr val="tx1"/>
          </a:solidFill>
          <a:latin typeface="+mn-lt"/>
          <a:ea typeface="+mn-ea"/>
          <a:cs typeface="+mn-cs"/>
        </a:defRPr>
      </a:lvl7pPr>
      <a:lvl8pPr marL="11056684" indent="-737112" algn="l" defTabSz="1474225" rtl="0" eaLnBrk="1" latinLnBrk="0" hangingPunct="1">
        <a:spcBef>
          <a:spcPct val="20000"/>
        </a:spcBef>
        <a:buFont typeface="Arial"/>
        <a:buChar char="•"/>
        <a:defRPr sz="6500" kern="1200">
          <a:solidFill>
            <a:schemeClr val="tx1"/>
          </a:solidFill>
          <a:latin typeface="+mn-lt"/>
          <a:ea typeface="+mn-ea"/>
          <a:cs typeface="+mn-cs"/>
        </a:defRPr>
      </a:lvl8pPr>
      <a:lvl9pPr marL="12530909" indent="-737112" algn="l" defTabSz="1474225" rtl="0" eaLnBrk="1" latinLnBrk="0" hangingPunct="1">
        <a:spcBef>
          <a:spcPct val="20000"/>
        </a:spcBef>
        <a:buFont typeface="Arial"/>
        <a:buChar char="•"/>
        <a:defRPr sz="6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474225" rtl="0" eaLnBrk="1" latinLnBrk="0" hangingPunct="1">
        <a:defRPr sz="5700" kern="1200">
          <a:solidFill>
            <a:schemeClr val="tx1"/>
          </a:solidFill>
          <a:latin typeface="+mn-lt"/>
          <a:ea typeface="+mn-ea"/>
          <a:cs typeface="+mn-cs"/>
        </a:defRPr>
      </a:lvl1pPr>
      <a:lvl2pPr marL="1474225" algn="l" defTabSz="1474225" rtl="0" eaLnBrk="1" latinLnBrk="0" hangingPunct="1">
        <a:defRPr sz="5700" kern="1200">
          <a:solidFill>
            <a:schemeClr val="tx1"/>
          </a:solidFill>
          <a:latin typeface="+mn-lt"/>
          <a:ea typeface="+mn-ea"/>
          <a:cs typeface="+mn-cs"/>
        </a:defRPr>
      </a:lvl2pPr>
      <a:lvl3pPr marL="2948448" algn="l" defTabSz="1474225" rtl="0" eaLnBrk="1" latinLnBrk="0" hangingPunct="1">
        <a:defRPr sz="5700" kern="1200">
          <a:solidFill>
            <a:schemeClr val="tx1"/>
          </a:solidFill>
          <a:latin typeface="+mn-lt"/>
          <a:ea typeface="+mn-ea"/>
          <a:cs typeface="+mn-cs"/>
        </a:defRPr>
      </a:lvl3pPr>
      <a:lvl4pPr marL="4422674" algn="l" defTabSz="1474225" rtl="0" eaLnBrk="1" latinLnBrk="0" hangingPunct="1">
        <a:defRPr sz="5700" kern="1200">
          <a:solidFill>
            <a:schemeClr val="tx1"/>
          </a:solidFill>
          <a:latin typeface="+mn-lt"/>
          <a:ea typeface="+mn-ea"/>
          <a:cs typeface="+mn-cs"/>
        </a:defRPr>
      </a:lvl4pPr>
      <a:lvl5pPr marL="5896899" algn="l" defTabSz="1474225" rtl="0" eaLnBrk="1" latinLnBrk="0" hangingPunct="1">
        <a:defRPr sz="5700" kern="1200">
          <a:solidFill>
            <a:schemeClr val="tx1"/>
          </a:solidFill>
          <a:latin typeface="+mn-lt"/>
          <a:ea typeface="+mn-ea"/>
          <a:cs typeface="+mn-cs"/>
        </a:defRPr>
      </a:lvl5pPr>
      <a:lvl6pPr marL="7371122" algn="l" defTabSz="1474225" rtl="0" eaLnBrk="1" latinLnBrk="0" hangingPunct="1">
        <a:defRPr sz="5700" kern="1200">
          <a:solidFill>
            <a:schemeClr val="tx1"/>
          </a:solidFill>
          <a:latin typeface="+mn-lt"/>
          <a:ea typeface="+mn-ea"/>
          <a:cs typeface="+mn-cs"/>
        </a:defRPr>
      </a:lvl6pPr>
      <a:lvl7pPr marL="8845348" algn="l" defTabSz="1474225" rtl="0" eaLnBrk="1" latinLnBrk="0" hangingPunct="1">
        <a:defRPr sz="5700" kern="1200">
          <a:solidFill>
            <a:schemeClr val="tx1"/>
          </a:solidFill>
          <a:latin typeface="+mn-lt"/>
          <a:ea typeface="+mn-ea"/>
          <a:cs typeface="+mn-cs"/>
        </a:defRPr>
      </a:lvl7pPr>
      <a:lvl8pPr marL="10319573" algn="l" defTabSz="1474225" rtl="0" eaLnBrk="1" latinLnBrk="0" hangingPunct="1">
        <a:defRPr sz="5700" kern="1200">
          <a:solidFill>
            <a:schemeClr val="tx1"/>
          </a:solidFill>
          <a:latin typeface="+mn-lt"/>
          <a:ea typeface="+mn-ea"/>
          <a:cs typeface="+mn-cs"/>
        </a:defRPr>
      </a:lvl8pPr>
      <a:lvl9pPr marL="11793798" algn="l" defTabSz="1474225" rtl="0" eaLnBrk="1" latinLnBrk="0" hangingPunct="1">
        <a:defRPr sz="57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emf"/><Relationship Id="rId13" Type="http://schemas.openxmlformats.org/officeDocument/2006/relationships/image" Target="../media/image10.emf"/><Relationship Id="rId3" Type="http://schemas.openxmlformats.org/officeDocument/2006/relationships/image" Target="../media/image1.png"/><Relationship Id="rId7" Type="http://schemas.openxmlformats.org/officeDocument/2006/relationships/image" Target="../media/image4.png"/><Relationship Id="rId12" Type="http://schemas.openxmlformats.org/officeDocument/2006/relationships/image" Target="../media/image9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3.png"/><Relationship Id="rId11" Type="http://schemas.openxmlformats.org/officeDocument/2006/relationships/image" Target="../media/image8.emf"/><Relationship Id="rId5" Type="http://schemas.openxmlformats.org/officeDocument/2006/relationships/image" Target="../media/image2.png"/><Relationship Id="rId15" Type="http://schemas.openxmlformats.org/officeDocument/2006/relationships/image" Target="../media/image12.emf"/><Relationship Id="rId10" Type="http://schemas.openxmlformats.org/officeDocument/2006/relationships/image" Target="../media/image7.emf"/><Relationship Id="rId4" Type="http://schemas.openxmlformats.org/officeDocument/2006/relationships/image" Target="../media/image1.jpeg"/><Relationship Id="rId9" Type="http://schemas.openxmlformats.org/officeDocument/2006/relationships/image" Target="../media/image6.emf"/><Relationship Id="rId14" Type="http://schemas.openxmlformats.org/officeDocument/2006/relationships/image" Target="../media/image11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F96B6DA9-FAA1-5D44-B08C-890D4BCBFEA6}"/>
              </a:ext>
            </a:extLst>
          </p:cNvPr>
          <p:cNvSpPr/>
          <p:nvPr/>
        </p:nvSpPr>
        <p:spPr>
          <a:xfrm>
            <a:off x="0" y="0"/>
            <a:ext cx="42976800" cy="172237"/>
          </a:xfrm>
          <a:prstGeom prst="rect">
            <a:avLst/>
          </a:prstGeom>
          <a:solidFill>
            <a:srgbClr val="A50021"/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lIns="58413" tIns="29206" rIns="58413" bIns="29206" rtlCol="0" anchor="ctr"/>
          <a:lstStyle/>
          <a:p>
            <a:pPr algn="ctr"/>
            <a:endParaRPr lang="en-US" sz="5558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9AD60B0C-8F84-4F4E-A05A-A3E84D9FFFB5}"/>
              </a:ext>
            </a:extLst>
          </p:cNvPr>
          <p:cNvSpPr/>
          <p:nvPr/>
        </p:nvSpPr>
        <p:spPr>
          <a:xfrm flipV="1">
            <a:off x="0" y="2456434"/>
            <a:ext cx="42976800" cy="134366"/>
          </a:xfrm>
          <a:prstGeom prst="rect">
            <a:avLst/>
          </a:prstGeom>
          <a:solidFill>
            <a:srgbClr val="A50021"/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lIns="58413" tIns="29206" rIns="58413" bIns="29206" rtlCol="0" anchor="ctr"/>
          <a:lstStyle/>
          <a:p>
            <a:pPr algn="ctr"/>
            <a:endParaRPr lang="en-US" sz="5558"/>
          </a:p>
        </p:txBody>
      </p:sp>
      <p:sp>
        <p:nvSpPr>
          <p:cNvPr id="12" name="Title 13">
            <a:extLst>
              <a:ext uri="{FF2B5EF4-FFF2-40B4-BE49-F238E27FC236}">
                <a16:creationId xmlns:a16="http://schemas.microsoft.com/office/drawing/2014/main" id="{A353ED4A-A8DA-574B-AA8A-8D58AB82A1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97363" y="147638"/>
            <a:ext cx="34470975" cy="2218348"/>
          </a:xfrm>
        </p:spPr>
        <p:txBody>
          <a:bodyPr/>
          <a:lstStyle/>
          <a:p>
            <a:r>
              <a:rPr lang="en-US" sz="5400" b="1" dirty="0">
                <a:latin typeface="Times" charset="0"/>
                <a:ea typeface="Times" charset="0"/>
                <a:cs typeface="Times" charset="0"/>
              </a:rPr>
              <a:t>GIF2Video: Color Dequantization and Temporal Interpolation of GIF images</a:t>
            </a:r>
            <a:br>
              <a:rPr lang="en-US" dirty="0"/>
            </a:br>
            <a:r>
              <a:rPr lang="en-US" dirty="0">
                <a:solidFill>
                  <a:schemeClr val="accent2"/>
                </a:solidFill>
                <a:latin typeface="Times" charset="0"/>
                <a:ea typeface="Times" charset="0"/>
                <a:cs typeface="Times" charset="0"/>
              </a:rPr>
              <a:t>Yang Wang</a:t>
            </a:r>
            <a:r>
              <a:rPr lang="en-US" dirty="0">
                <a:latin typeface="Times" charset="0"/>
                <a:ea typeface="Times" charset="0"/>
                <a:cs typeface="Times" charset="0"/>
              </a:rPr>
              <a:t>, </a:t>
            </a:r>
            <a:r>
              <a:rPr lang="en-US" dirty="0">
                <a:solidFill>
                  <a:schemeClr val="tx2"/>
                </a:solidFill>
                <a:latin typeface="Times" charset="0"/>
                <a:ea typeface="Times" charset="0"/>
                <a:cs typeface="Times" charset="0"/>
              </a:rPr>
              <a:t>Haibin Huang</a:t>
            </a:r>
            <a:r>
              <a:rPr lang="en-US" dirty="0">
                <a:latin typeface="Times" charset="0"/>
                <a:ea typeface="Times" charset="0"/>
                <a:cs typeface="Times" charset="0"/>
              </a:rPr>
              <a:t>, </a:t>
            </a:r>
            <a:r>
              <a:rPr lang="en-US" dirty="0">
                <a:solidFill>
                  <a:schemeClr val="tx2"/>
                </a:solidFill>
                <a:latin typeface="Times" charset="0"/>
                <a:ea typeface="Times" charset="0"/>
                <a:cs typeface="Times" charset="0"/>
              </a:rPr>
              <a:t>Chuan Wang</a:t>
            </a:r>
            <a:r>
              <a:rPr lang="en-US" dirty="0">
                <a:latin typeface="Times" charset="0"/>
                <a:ea typeface="Times" charset="0"/>
                <a:cs typeface="Times" charset="0"/>
              </a:rPr>
              <a:t>, </a:t>
            </a:r>
            <a:r>
              <a:rPr lang="en-US" dirty="0">
                <a:solidFill>
                  <a:schemeClr val="accent4"/>
                </a:solidFill>
                <a:latin typeface="Times" charset="0"/>
                <a:ea typeface="Times" charset="0"/>
                <a:cs typeface="Times" charset="0"/>
              </a:rPr>
              <a:t>Tong He</a:t>
            </a:r>
            <a:r>
              <a:rPr lang="en-US" dirty="0">
                <a:latin typeface="Times" charset="0"/>
                <a:ea typeface="Times" charset="0"/>
                <a:cs typeface="Times" charset="0"/>
              </a:rPr>
              <a:t>, </a:t>
            </a:r>
            <a:r>
              <a:rPr lang="en-US" dirty="0">
                <a:solidFill>
                  <a:schemeClr val="tx2"/>
                </a:solidFill>
                <a:latin typeface="Times" charset="0"/>
                <a:ea typeface="Times" charset="0"/>
                <a:cs typeface="Times" charset="0"/>
              </a:rPr>
              <a:t>Jue Wang</a:t>
            </a:r>
            <a:r>
              <a:rPr lang="en-US" dirty="0">
                <a:latin typeface="Times" charset="0"/>
                <a:ea typeface="Times" charset="0"/>
                <a:cs typeface="Times" charset="0"/>
              </a:rPr>
              <a:t>, </a:t>
            </a:r>
            <a:r>
              <a:rPr lang="en-US" dirty="0">
                <a:solidFill>
                  <a:schemeClr val="accent2"/>
                </a:solidFill>
                <a:latin typeface="Times" charset="0"/>
                <a:ea typeface="Times" charset="0"/>
                <a:cs typeface="Times" charset="0"/>
              </a:rPr>
              <a:t>Minh Hoai</a:t>
            </a:r>
            <a:r>
              <a:rPr lang="en-US" dirty="0">
                <a:latin typeface="Times" charset="0"/>
                <a:ea typeface="Times" charset="0"/>
                <a:cs typeface="Times" charset="0"/>
              </a:rPr>
              <a:t>. </a:t>
            </a:r>
            <a:br>
              <a:rPr lang="en-US" dirty="0">
                <a:latin typeface="Times" charset="0"/>
                <a:ea typeface="Times" charset="0"/>
                <a:cs typeface="Times" charset="0"/>
              </a:rPr>
            </a:br>
            <a:r>
              <a:rPr lang="en-US" sz="3200" b="1" dirty="0">
                <a:solidFill>
                  <a:schemeClr val="accent2"/>
                </a:solidFill>
                <a:latin typeface="Times" charset="0"/>
                <a:ea typeface="Times" charset="0"/>
                <a:cs typeface="Times" charset="0"/>
              </a:rPr>
              <a:t>Stony Brook University</a:t>
            </a:r>
            <a:r>
              <a:rPr lang="en-US" sz="3200" b="1" dirty="0">
                <a:latin typeface="Times" charset="0"/>
                <a:ea typeface="Times" charset="0"/>
                <a:cs typeface="Times" charset="0"/>
              </a:rPr>
              <a:t>,  </a:t>
            </a:r>
            <a:r>
              <a:rPr lang="en-US" sz="3200" b="1" dirty="0">
                <a:solidFill>
                  <a:schemeClr val="tx2"/>
                </a:solidFill>
                <a:latin typeface="Times" charset="0"/>
                <a:ea typeface="Times" charset="0"/>
                <a:cs typeface="Times" charset="0"/>
              </a:rPr>
              <a:t>Megvii Research USA</a:t>
            </a:r>
            <a:r>
              <a:rPr lang="en-US" sz="3200" b="1" dirty="0">
                <a:latin typeface="Times" charset="0"/>
                <a:ea typeface="Times" charset="0"/>
                <a:cs typeface="Times" charset="0"/>
              </a:rPr>
              <a:t>,  </a:t>
            </a:r>
            <a:r>
              <a:rPr lang="en-US" sz="3200" b="1" dirty="0">
                <a:solidFill>
                  <a:schemeClr val="accent4"/>
                </a:solidFill>
                <a:latin typeface="Times" charset="0"/>
                <a:ea typeface="Times" charset="0"/>
                <a:cs typeface="Times" charset="0"/>
              </a:rPr>
              <a:t>UCLA.</a:t>
            </a:r>
            <a:endParaRPr lang="en-US" altLang="en-US" sz="5000" b="1" dirty="0">
              <a:solidFill>
                <a:schemeClr val="accent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1" name="Content Placeholder 14">
            <a:extLst>
              <a:ext uri="{FF2B5EF4-FFF2-40B4-BE49-F238E27FC236}">
                <a16:creationId xmlns:a16="http://schemas.microsoft.com/office/drawing/2014/main" id="{97E01EC0-AFB6-F045-98A9-F14C56E5B46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49262" y="3195782"/>
            <a:ext cx="13800137" cy="17441862"/>
          </a:xfrm>
        </p:spPr>
        <p:txBody>
          <a:bodyPr>
            <a:normAutofit/>
          </a:bodyPr>
          <a:lstStyle/>
          <a:p>
            <a:pPr marL="565150" indent="-565150" defTabSz="2033588" eaLnBrk="1" hangingPunct="1">
              <a:defRPr/>
            </a:pPr>
            <a:r>
              <a:rPr lang="en-US" altLang="en-US" sz="40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Motivation</a:t>
            </a:r>
          </a:p>
          <a:p>
            <a:pPr marL="182159" lvl="0" indent="-565150" defTabSz="2033588" eaLnBrk="1" hangingPunct="1">
              <a:buFont typeface="Wingdings" panose="05000000000000000000" pitchFamily="2" charset="2"/>
              <a:buChar char="Ø"/>
              <a:defRPr/>
            </a:pPr>
            <a:r>
              <a:rPr lang="en-US" sz="3200" b="1" dirty="0">
                <a:solidFill>
                  <a:prstClr val="black"/>
                </a:solidFill>
              </a:rPr>
              <a:t>GIF</a:t>
            </a:r>
            <a:r>
              <a:rPr lang="en-US" sz="3200" dirty="0">
                <a:solidFill>
                  <a:prstClr val="black"/>
                </a:solidFill>
              </a:rPr>
              <a:t> (Graphics Interchange Format) is a highly </a:t>
            </a:r>
            <a:r>
              <a:rPr lang="en-US" sz="3200" b="1" dirty="0">
                <a:solidFill>
                  <a:prstClr val="black"/>
                </a:solidFill>
              </a:rPr>
              <a:t>portable</a:t>
            </a:r>
            <a:r>
              <a:rPr lang="en-US" sz="3200" dirty="0">
                <a:solidFill>
                  <a:prstClr val="black"/>
                </a:solidFill>
              </a:rPr>
              <a:t> graphics format that is </a:t>
            </a:r>
            <a:r>
              <a:rPr lang="en-US" sz="3200" b="1" dirty="0">
                <a:solidFill>
                  <a:prstClr val="black"/>
                </a:solidFill>
              </a:rPr>
              <a:t>ubiquitous</a:t>
            </a:r>
            <a:r>
              <a:rPr lang="en-US" sz="3200" dirty="0">
                <a:solidFill>
                  <a:prstClr val="black"/>
                </a:solidFill>
              </a:rPr>
              <a:t> on the Internet</a:t>
            </a:r>
          </a:p>
          <a:p>
            <a:pPr marL="182159" indent="-565150" defTabSz="2033588" eaLnBrk="1" hangingPunct="1">
              <a:buFont typeface="Wingdings" panose="05000000000000000000" pitchFamily="2" charset="2"/>
              <a:buChar char="Ø"/>
              <a:defRPr/>
            </a:pPr>
            <a:r>
              <a:rPr lang="en-US" sz="3200" dirty="0">
                <a:solidFill>
                  <a:prstClr val="black"/>
                </a:solidFill>
              </a:rPr>
              <a:t>GIFs often have </a:t>
            </a:r>
            <a:r>
              <a:rPr lang="en-US" sz="3200" b="1" dirty="0">
                <a:solidFill>
                  <a:prstClr val="black"/>
                </a:solidFill>
              </a:rPr>
              <a:t>much worse visual quality</a:t>
            </a:r>
            <a:r>
              <a:rPr lang="en-US" sz="3200" dirty="0">
                <a:solidFill>
                  <a:prstClr val="black"/>
                </a:solidFill>
              </a:rPr>
              <a:t> than their original source videos, due to </a:t>
            </a:r>
            <a:r>
              <a:rPr lang="en-US" sz="3200" b="1" dirty="0">
                <a:solidFill>
                  <a:prstClr val="black"/>
                </a:solidFill>
              </a:rPr>
              <a:t>heavy quantization</a:t>
            </a:r>
            <a:r>
              <a:rPr lang="en-US" sz="3200" dirty="0">
                <a:solidFill>
                  <a:prstClr val="black"/>
                </a:solidFill>
              </a:rPr>
              <a:t> in the creation process</a:t>
            </a:r>
          </a:p>
          <a:p>
            <a:pPr marL="182159" indent="-565150" defTabSz="2033588" eaLnBrk="1" hangingPunct="1">
              <a:buFont typeface="Wingdings" panose="05000000000000000000" pitchFamily="2" charset="2"/>
              <a:buChar char="Ø"/>
              <a:defRPr/>
            </a:pPr>
            <a:r>
              <a:rPr lang="en-US" sz="3200" dirty="0">
                <a:solidFill>
                  <a:prstClr val="black"/>
                </a:solidFill>
              </a:rPr>
              <a:t>We propose </a:t>
            </a:r>
            <a:r>
              <a:rPr lang="en-US" altLang="en-US" sz="32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GIF2Video</a:t>
            </a:r>
            <a:r>
              <a:rPr lang="en-US" sz="3200" dirty="0">
                <a:solidFill>
                  <a:prstClr val="black"/>
                </a:solidFill>
              </a:rPr>
              <a:t>, the first learning-based method for enhancing the visual quality of GIFs in the wild</a:t>
            </a:r>
          </a:p>
          <a:p>
            <a:pPr marL="182159" indent="-565150" defTabSz="2033588" eaLnBrk="1" hangingPunct="1">
              <a:buFont typeface="Wingdings" panose="05000000000000000000" pitchFamily="2" charset="2"/>
              <a:buChar char="Ø"/>
              <a:defRPr/>
            </a:pPr>
            <a:endParaRPr lang="en-US" altLang="en-US" sz="1800" dirty="0">
              <a:effectLst>
                <a:outerShdw blurRad="38100" dist="38100" dir="2700000" algn="tl">
                  <a:srgbClr val="C0C0C0"/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65150" lvl="0" indent="-565150" defTabSz="2033588" eaLnBrk="1" hangingPunct="1">
              <a:defRPr/>
            </a:pPr>
            <a:r>
              <a:rPr lang="en-US" altLang="en-US" sz="40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GIF Creation &amp; Artifacts</a:t>
            </a:r>
          </a:p>
          <a:p>
            <a:pPr marL="565150" indent="-565150" defTabSz="2033588" eaLnBrk="1" hangingPunct="1">
              <a:lnSpc>
                <a:spcPct val="80000"/>
              </a:lnSpc>
              <a:defRPr/>
            </a:pPr>
            <a:endParaRPr lang="en-US" altLang="en-US" sz="4000" b="1" dirty="0">
              <a:solidFill>
                <a:srgbClr val="0000FF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65150" indent="-565150" defTabSz="2033588" eaLnBrk="1" hangingPunct="1">
              <a:lnSpc>
                <a:spcPct val="80000"/>
              </a:lnSpc>
              <a:defRPr/>
            </a:pPr>
            <a:endParaRPr lang="en-US" altLang="en-US" sz="4000" b="1" dirty="0">
              <a:solidFill>
                <a:srgbClr val="0000FF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65150" indent="-565150" defTabSz="2033588" eaLnBrk="1" hangingPunct="1">
              <a:lnSpc>
                <a:spcPct val="80000"/>
              </a:lnSpc>
              <a:defRPr/>
            </a:pPr>
            <a:endParaRPr lang="en-US" altLang="en-US" sz="4000" b="1" dirty="0">
              <a:solidFill>
                <a:srgbClr val="0000FF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65150" indent="-565150" defTabSz="2033588" eaLnBrk="1" hangingPunct="1">
              <a:lnSpc>
                <a:spcPct val="80000"/>
              </a:lnSpc>
              <a:defRPr/>
            </a:pPr>
            <a:endParaRPr lang="en-US" altLang="en-US" sz="4000" b="1" dirty="0">
              <a:solidFill>
                <a:srgbClr val="0000FF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65150" indent="-565150" defTabSz="2033588" eaLnBrk="1" hangingPunct="1">
              <a:lnSpc>
                <a:spcPct val="80000"/>
              </a:lnSpc>
              <a:defRPr/>
            </a:pPr>
            <a:endParaRPr lang="en-US" altLang="en-US" sz="4000" b="1" dirty="0">
              <a:solidFill>
                <a:srgbClr val="0000FF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65150" indent="-565150" defTabSz="2033588" eaLnBrk="1" hangingPunct="1">
              <a:lnSpc>
                <a:spcPct val="80000"/>
              </a:lnSpc>
              <a:defRPr/>
            </a:pPr>
            <a:endParaRPr lang="en-US" altLang="en-US" sz="4000" b="1" dirty="0">
              <a:solidFill>
                <a:srgbClr val="0000FF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65150" indent="-565150" defTabSz="2033588" eaLnBrk="1" hangingPunct="1">
              <a:lnSpc>
                <a:spcPct val="80000"/>
              </a:lnSpc>
              <a:defRPr/>
            </a:pPr>
            <a:endParaRPr lang="en-US" altLang="en-US" sz="4000" b="1" dirty="0">
              <a:solidFill>
                <a:srgbClr val="0000FF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65150" indent="-565150" defTabSz="2033588" eaLnBrk="1" hangingPunct="1">
              <a:lnSpc>
                <a:spcPct val="80000"/>
              </a:lnSpc>
              <a:defRPr/>
            </a:pPr>
            <a:endParaRPr lang="en-US" altLang="en-US" sz="4000" b="1" dirty="0">
              <a:solidFill>
                <a:srgbClr val="0000FF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65150" indent="-565150" defTabSz="2033588" eaLnBrk="1" hangingPunct="1">
              <a:lnSpc>
                <a:spcPct val="80000"/>
              </a:lnSpc>
              <a:defRPr/>
            </a:pPr>
            <a:endParaRPr lang="en-US" altLang="en-US" sz="4000" b="1" dirty="0">
              <a:solidFill>
                <a:srgbClr val="0000FF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65150" indent="-565150" defTabSz="2033588" eaLnBrk="1" hangingPunct="1">
              <a:lnSpc>
                <a:spcPct val="80000"/>
              </a:lnSpc>
              <a:defRPr/>
            </a:pPr>
            <a:endParaRPr lang="en-US" altLang="en-US" sz="4000" b="1" dirty="0">
              <a:solidFill>
                <a:srgbClr val="0000FF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65150" indent="-565150" defTabSz="2033588" eaLnBrk="1" hangingPunct="1">
              <a:lnSpc>
                <a:spcPct val="80000"/>
              </a:lnSpc>
              <a:defRPr/>
            </a:pPr>
            <a:endParaRPr lang="en-US" altLang="en-US" sz="4000" b="1" dirty="0">
              <a:solidFill>
                <a:srgbClr val="0000FF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65150" indent="-565150" defTabSz="2033588" eaLnBrk="1" hangingPunct="1">
              <a:lnSpc>
                <a:spcPct val="80000"/>
              </a:lnSpc>
              <a:defRPr/>
            </a:pPr>
            <a:endParaRPr lang="en-US" altLang="en-US" sz="4000" b="1" dirty="0">
              <a:solidFill>
                <a:srgbClr val="0000FF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65150" indent="-565150" defTabSz="2033588" eaLnBrk="1" hangingPunct="1">
              <a:lnSpc>
                <a:spcPct val="80000"/>
              </a:lnSpc>
              <a:defRPr/>
            </a:pPr>
            <a:endParaRPr lang="en-US" altLang="en-US" sz="4000" b="1" dirty="0">
              <a:solidFill>
                <a:srgbClr val="0000FF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65150" indent="-565150" defTabSz="2033588" eaLnBrk="1" hangingPunct="1">
              <a:lnSpc>
                <a:spcPct val="80000"/>
              </a:lnSpc>
              <a:defRPr/>
            </a:pPr>
            <a:r>
              <a:rPr lang="en-US" altLang="en-US" sz="40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Datasets</a:t>
            </a:r>
            <a:endParaRPr lang="en-US" altLang="en-US" sz="2400" b="1" dirty="0">
              <a:solidFill>
                <a:srgbClr val="0000FF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82159" lvl="0" indent="-565150" defTabSz="2033588" eaLnBrk="1" hangingPunct="1">
              <a:buFont typeface="Wingdings" panose="05000000000000000000" pitchFamily="2" charset="2"/>
              <a:buChar char="Ø"/>
              <a:defRPr/>
            </a:pPr>
            <a:r>
              <a:rPr lang="en-US" sz="3200" b="1" dirty="0">
                <a:solidFill>
                  <a:prstClr val="black"/>
                </a:solidFill>
              </a:rPr>
              <a:t>GIF-Faces:</a:t>
            </a:r>
            <a:r>
              <a:rPr lang="en-US" sz="3200" dirty="0">
                <a:solidFill>
                  <a:prstClr val="black"/>
                </a:solidFill>
              </a:rPr>
              <a:t> human face centric; </a:t>
            </a:r>
          </a:p>
          <a:p>
            <a:pPr marL="182159" lvl="0" indent="-565150" defTabSz="2033588" eaLnBrk="1" hangingPunct="1">
              <a:buFont typeface="Wingdings" panose="05000000000000000000" pitchFamily="2" charset="2"/>
              <a:buChar char="Ø"/>
              <a:defRPr/>
            </a:pPr>
            <a:r>
              <a:rPr lang="en-US" sz="3200" b="1" dirty="0">
                <a:solidFill>
                  <a:prstClr val="black"/>
                </a:solidFill>
              </a:rPr>
              <a:t>GIF-Moments:</a:t>
            </a:r>
            <a:r>
              <a:rPr lang="en-US" sz="3200" dirty="0">
                <a:solidFill>
                  <a:prstClr val="black"/>
                </a:solidFill>
              </a:rPr>
              <a:t> generic &amp; diverse.</a:t>
            </a:r>
            <a:endParaRPr lang="en-US" altLang="en-US" sz="3600" b="1" dirty="0">
              <a:solidFill>
                <a:srgbClr val="0000FF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3" name="Content Placeholder 16">
                <a:extLst>
                  <a:ext uri="{FF2B5EF4-FFF2-40B4-BE49-F238E27FC236}">
                    <a16:creationId xmlns:a16="http://schemas.microsoft.com/office/drawing/2014/main" id="{2389D2E5-F182-F348-A49D-E66D8CA67E3D}"/>
                  </a:ext>
                </a:extLst>
              </p:cNvPr>
              <p:cNvSpPr>
                <a:spLocks noGrp="1"/>
              </p:cNvSpPr>
              <p:nvPr>
                <p:ph sz="half" idx="11"/>
              </p:nvPr>
            </p:nvSpPr>
            <p:spPr>
              <a:xfrm>
                <a:off x="14871699" y="3228722"/>
                <a:ext cx="14535633" cy="17497676"/>
              </a:xfrm>
            </p:spPr>
            <p:txBody>
              <a:bodyPr/>
              <a:lstStyle/>
              <a:p>
                <a:pPr marL="565150" lvl="0" indent="-565150" defTabSz="2033588" eaLnBrk="1" hangingPunct="1">
                  <a:lnSpc>
                    <a:spcPct val="80000"/>
                  </a:lnSpc>
                  <a:defRPr/>
                </a:pPr>
                <a:r>
                  <a:rPr lang="en-US" altLang="en-US" sz="4000" b="1" dirty="0">
                    <a:solidFill>
                      <a:srgbClr val="0000FF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Arial" panose="020B0604020202020204" pitchFamily="34" charset="0"/>
                    <a:cs typeface="Arial" panose="020B0604020202020204" pitchFamily="34" charset="0"/>
                  </a:rPr>
                  <a:t>Color Dequantization</a:t>
                </a:r>
              </a:p>
              <a:p>
                <a:pPr marL="182159" indent="-565150" defTabSz="2033588" eaLnBrk="1" hangingPunct="1">
                  <a:buFont typeface="Wingdings" panose="05000000000000000000" pitchFamily="2" charset="2"/>
                  <a:buChar char="Ø"/>
                  <a:defRPr/>
                </a:pPr>
                <a:r>
                  <a:rPr lang="en-US" sz="3200" b="1" dirty="0">
                    <a:solidFill>
                      <a:prstClr val="black"/>
                    </a:solidFill>
                  </a:rPr>
                  <a:t>Quantization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6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600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3600" i="1">
                            <a:latin typeface="Cambria Math" panose="02040503050406030204" pitchFamily="18" charset="0"/>
                          </a:rPr>
                          <m:t>𝐺</m:t>
                        </m:r>
                        <m:r>
                          <a:rPr lang="en-US" sz="3600" i="1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sz="3600" i="1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US" sz="3600" i="1">
                            <a:latin typeface="Cambria Math" panose="02040503050406030204" pitchFamily="18" charset="0"/>
                          </a:rPr>
                          <m:t>𝒞</m:t>
                        </m:r>
                      </m:sub>
                    </m:sSub>
                    <m:d>
                      <m:dPr>
                        <m:ctrlPr>
                          <a:rPr lang="en-US" sz="36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acc>
                          <m:accPr>
                            <m:chr m:val="̂"/>
                            <m:ctrlPr>
                              <a:rPr lang="en-US" sz="3600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3600" i="1">
                                <a:latin typeface="Cambria Math" panose="02040503050406030204" pitchFamily="18" charset="0"/>
                              </a:rPr>
                              <m:t>𝐼</m:t>
                            </m:r>
                          </m:e>
                        </m:acc>
                      </m:e>
                    </m:d>
                  </m:oMath>
                </a14:m>
                <a:r>
                  <a:rPr lang="en-US" sz="3200" b="1" dirty="0">
                    <a:solidFill>
                      <a:prstClr val="black"/>
                    </a:solidFill>
                  </a:rPr>
                  <a:t>    Dequantization  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36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36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𝐼</m:t>
                        </m:r>
                        <m:r>
                          <a:rPr lang="en-US" sz="36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sz="36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US" sz="36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𝒞</m:t>
                        </m:r>
                      </m:sub>
                      <m:sup>
                        <m:r>
                          <a:rPr lang="en-US" sz="36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bSup>
                    <m:d>
                      <m:dPr>
                        <m:ctrlPr>
                          <a:rPr lang="en-US" sz="36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36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𝐺</m:t>
                        </m:r>
                      </m:e>
                    </m:d>
                  </m:oMath>
                </a14:m>
                <a:endParaRPr lang="en-US" sz="2800" dirty="0"/>
              </a:p>
              <a:p>
                <a:pPr marL="840191" lvl="1" indent="-457200" defTabSz="2033588" eaLnBrk="1" hangingPunct="1">
                  <a:buFont typeface="Wingdings" pitchFamily="2" charset="2"/>
                  <a:buChar char="Ø"/>
                  <a:defRPr/>
                </a:pPr>
                <a:r>
                  <a:rPr lang="en-US" sz="2800" dirty="0"/>
                  <a:t>ill-posed problem, as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𝒞</m:t>
                        </m:r>
                      </m:sub>
                    </m:sSub>
                  </m:oMath>
                </a14:m>
                <a:r>
                  <a:rPr lang="en-US" sz="2800" dirty="0"/>
                  <a:t> is many-to-one mapping,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𝒞</m:t>
                    </m:r>
                  </m:oMath>
                </a14:m>
                <a:r>
                  <a:rPr lang="en-US" sz="2400" dirty="0"/>
                  <a:t> is the color palette</a:t>
                </a:r>
                <a:endParaRPr lang="en-US" sz="2600" dirty="0"/>
              </a:p>
              <a:p>
                <a:pPr marL="457200" indent="-457200" defTabSz="2033588" eaLnBrk="1" hangingPunct="1">
                  <a:buFont typeface="Wingdings" pitchFamily="2" charset="2"/>
                  <a:buChar char="Ø"/>
                  <a:defRPr/>
                </a:pPr>
                <a:r>
                  <a:rPr lang="en-US" sz="3200" dirty="0"/>
                  <a:t>We seek image </a:t>
                </a:r>
                <a14:m>
                  <m:oMath xmlns:m="http://schemas.openxmlformats.org/officeDocument/2006/math">
                    <m:r>
                      <a:rPr lang="en-US" sz="3200" i="1" smtClean="0">
                        <a:solidFill>
                          <a:schemeClr val="accent6"/>
                        </a:solidFill>
                        <a:latin typeface="Cambria Math" panose="02040503050406030204" pitchFamily="18" charset="0"/>
                      </a:rPr>
                      <m:t>𝐼</m:t>
                    </m:r>
                  </m:oMath>
                </a14:m>
                <a:r>
                  <a:rPr lang="en-US" sz="3200" dirty="0"/>
                  <a:t>:  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func>
                          <m:funcPr>
                            <m:ctrlPr>
                              <a:rPr lang="en-US" sz="3200" i="1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limLow>
                              <m:limLowPr>
                                <m:ctrlPr>
                                  <a:rPr lang="en-US" sz="3200" i="1">
                                    <a:latin typeface="Cambria Math" panose="02040503050406030204" pitchFamily="18" charset="0"/>
                                  </a:rPr>
                                </m:ctrlPr>
                              </m:limLowPr>
                              <m:e>
                                <m:r>
                                  <m:rPr>
                                    <m:sty m:val="p"/>
                                  </m:rPr>
                                  <a:rPr lang="en-US" sz="3200">
                                    <a:latin typeface="Cambria Math" panose="02040503050406030204" pitchFamily="18" charset="0"/>
                                  </a:rPr>
                                  <m:t>min</m:t>
                                </m:r>
                              </m:e>
                              <m:lim>
                                <m:r>
                                  <a:rPr lang="en-US" sz="3200" i="1">
                                    <a:solidFill>
                                      <a:schemeClr val="accent6"/>
                                    </a:solidFill>
                                    <a:latin typeface="Cambria Math" panose="02040503050406030204" pitchFamily="18" charset="0"/>
                                  </a:rPr>
                                  <m:t>𝐼</m:t>
                                </m:r>
                              </m:lim>
                            </m:limLow>
                          </m:fName>
                          <m:e>
                            <m:r>
                              <m:rPr>
                                <m:nor/>
                              </m:rPr>
                              <a:rPr lang="en-US" sz="3200" dirty="0" smtClean="0"/>
                              <m:t> </m:t>
                            </m:r>
                            <m:d>
                              <m:dPr>
                                <m:begChr m:val="‖"/>
                                <m:endChr m:val="‖"/>
                                <m:ctrlPr>
                                  <a:rPr lang="en-US" sz="3200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3200" i="1">
                                    <a:solidFill>
                                      <a:schemeClr val="accent6"/>
                                    </a:solidFill>
                                    <a:latin typeface="Cambria Math" panose="02040503050406030204" pitchFamily="18" charset="0"/>
                                  </a:rPr>
                                  <m:t>𝐼</m:t>
                                </m:r>
                                <m:r>
                                  <a:rPr lang="en-US" sz="3200" i="1">
                                    <a:latin typeface="Cambria Math" panose="02040503050406030204" pitchFamily="18" charset="0"/>
                                  </a:rPr>
                                  <m:t> − </m:t>
                                </m:r>
                                <m:acc>
                                  <m:accPr>
                                    <m:chr m:val="̂"/>
                                    <m:ctrlPr>
                                      <a:rPr lang="en-US" sz="3200" i="1"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en-US" sz="3200" i="1">
                                        <a:latin typeface="Cambria Math" panose="02040503050406030204" pitchFamily="18" charset="0"/>
                                      </a:rPr>
                                      <m:t>𝐼</m:t>
                                    </m:r>
                                  </m:e>
                                </m:acc>
                                <m:r>
                                  <a:rPr lang="en-US" sz="3200" i="1"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</m:e>
                            </m:d>
                          </m:e>
                        </m:func>
                      </m:e>
                      <m:sub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  <m:sup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bSup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32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𝜆</m:t>
                    </m:r>
                    <m:sSubSup>
                      <m:sSubSupPr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d>
                          <m:dPr>
                            <m:begChr m:val="‖"/>
                            <m:endChr m:val="‖"/>
                            <m:ctrlPr>
                              <a:rPr lang="en-US" sz="32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sz="32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3200" i="1">
                                    <a:latin typeface="Cambria Math" panose="02040503050406030204" pitchFamily="18" charset="0"/>
                                  </a:rPr>
                                  <m:t>𝑓</m:t>
                                </m:r>
                              </m:e>
                              <m:sub>
                                <m:r>
                                  <a:rPr lang="en-US" sz="3200" i="1">
                                    <a:latin typeface="Cambria Math" panose="02040503050406030204" pitchFamily="18" charset="0"/>
                                  </a:rPr>
                                  <m:t>𝒞</m:t>
                                </m:r>
                              </m:sub>
                            </m:sSub>
                            <m:d>
                              <m:dPr>
                                <m:ctrlPr>
                                  <a:rPr lang="en-US" sz="3200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3200" i="1">
                                    <a:solidFill>
                                      <a:schemeClr val="accent6"/>
                                    </a:solidFill>
                                    <a:latin typeface="Cambria Math" panose="02040503050406030204" pitchFamily="18" charset="0"/>
                                  </a:rPr>
                                  <m:t>𝐼</m:t>
                                </m:r>
                              </m:e>
                            </m:d>
                            <m:r>
                              <a:rPr lang="en-US" sz="3200" i="1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sz="3200" i="1">
                                <a:latin typeface="Cambria Math" panose="02040503050406030204" pitchFamily="18" charset="0"/>
                              </a:rPr>
                              <m:t>𝐺</m:t>
                            </m:r>
                          </m:e>
                        </m:d>
                      </m:e>
                      <m:sub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  <m:sup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bSup>
                  </m:oMath>
                </a14:m>
                <a:br>
                  <a:rPr lang="en-US" sz="3200" dirty="0"/>
                </a:br>
                <a:endParaRPr lang="en-US" sz="1800" dirty="0"/>
              </a:p>
              <a:p>
                <a:pPr marL="457200" indent="-457200" defTabSz="2033588" eaLnBrk="1" hangingPunct="1">
                  <a:buFont typeface="Wingdings" pitchFamily="2" charset="2"/>
                  <a:buChar char="Ø"/>
                  <a:defRPr/>
                </a:pPr>
                <a:r>
                  <a:rPr lang="en-US" sz="3600" dirty="0"/>
                  <a:t>②</a:t>
                </a:r>
                <a:r>
                  <a:rPr lang="en-US" sz="3400" dirty="0"/>
                  <a:t> is not applicable, because          is 0 almost everywhere</a:t>
                </a:r>
              </a:p>
              <a:p>
                <a:pPr marL="457200" indent="-457200" defTabSz="2033588" eaLnBrk="1" hangingPunct="1">
                  <a:buFont typeface="Wingdings" pitchFamily="2" charset="2"/>
                  <a:buChar char="Ø"/>
                  <a:defRPr/>
                </a:pPr>
                <a:r>
                  <a:rPr lang="en-US" sz="3400" dirty="0"/>
                  <a:t>We propose </a:t>
                </a:r>
                <a:r>
                  <a:rPr lang="en-US" sz="3400" b="1" dirty="0"/>
                  <a:t>CCDNet</a:t>
                </a:r>
                <a:r>
                  <a:rPr lang="en-US" sz="3400" dirty="0"/>
                  <a:t> to iteratively optimize for ②</a:t>
                </a:r>
              </a:p>
              <a:p>
                <a:pPr marL="840191" lvl="1" indent="-457200" defTabSz="2033588" eaLnBrk="1" hangingPunct="1">
                  <a:buFont typeface="Wingdings" pitchFamily="2" charset="2"/>
                  <a:buChar char="Ø"/>
                  <a:defRPr/>
                </a:pPr>
                <a:endParaRPr lang="en-US" sz="1800" dirty="0"/>
              </a:p>
              <a:p>
                <a:pPr marL="565150" lvl="0" indent="-565150" defTabSz="2033588" eaLnBrk="1" hangingPunct="1">
                  <a:lnSpc>
                    <a:spcPct val="80000"/>
                  </a:lnSpc>
                  <a:defRPr/>
                </a:pPr>
                <a:r>
                  <a:rPr lang="en-US" altLang="en-US" sz="4000" b="1" dirty="0">
                    <a:solidFill>
                      <a:srgbClr val="0000FF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Arial" panose="020B0604020202020204" pitchFamily="34" charset="0"/>
                    <a:cs typeface="Arial" panose="020B0604020202020204" pitchFamily="34" charset="0"/>
                  </a:rPr>
                  <a:t>CCDNet:</a:t>
                </a:r>
                <a:r>
                  <a:rPr lang="en-US" altLang="en-US" sz="3200" b="1" dirty="0">
                    <a:solidFill>
                      <a:srgbClr val="0000FF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Arial" panose="020B0604020202020204" pitchFamily="34" charset="0"/>
                    <a:cs typeface="Arial" panose="020B0604020202020204" pitchFamily="34" charset="0"/>
                  </a:rPr>
                  <a:t> C</a:t>
                </a:r>
                <a:r>
                  <a:rPr lang="en-US" altLang="en-US" sz="3200" dirty="0">
                    <a:solidFill>
                      <a:srgbClr val="0000FF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Arial" panose="020B0604020202020204" pitchFamily="34" charset="0"/>
                    <a:cs typeface="Arial" panose="020B0604020202020204" pitchFamily="34" charset="0"/>
                  </a:rPr>
                  <a:t>ompositional </a:t>
                </a:r>
                <a:r>
                  <a:rPr lang="en-US" altLang="en-US" sz="3200" b="1" dirty="0">
                    <a:solidFill>
                      <a:srgbClr val="0000FF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Arial" panose="020B0604020202020204" pitchFamily="34" charset="0"/>
                    <a:cs typeface="Arial" panose="020B0604020202020204" pitchFamily="34" charset="0"/>
                  </a:rPr>
                  <a:t>C</a:t>
                </a:r>
                <a:r>
                  <a:rPr lang="en-US" altLang="en-US" sz="3200" dirty="0">
                    <a:solidFill>
                      <a:srgbClr val="0000FF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Arial" panose="020B0604020202020204" pitchFamily="34" charset="0"/>
                    <a:cs typeface="Arial" panose="020B0604020202020204" pitchFamily="34" charset="0"/>
                  </a:rPr>
                  <a:t>olor </a:t>
                </a:r>
                <a:r>
                  <a:rPr lang="en-US" altLang="en-US" sz="3200" b="1" dirty="0">
                    <a:solidFill>
                      <a:srgbClr val="0000FF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Arial" panose="020B0604020202020204" pitchFamily="34" charset="0"/>
                    <a:cs typeface="Arial" panose="020B0604020202020204" pitchFamily="34" charset="0"/>
                  </a:rPr>
                  <a:t>D</a:t>
                </a:r>
                <a:r>
                  <a:rPr lang="en-US" altLang="en-US" sz="3200" dirty="0">
                    <a:solidFill>
                      <a:srgbClr val="0000FF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Arial" panose="020B0604020202020204" pitchFamily="34" charset="0"/>
                    <a:cs typeface="Arial" panose="020B0604020202020204" pitchFamily="34" charset="0"/>
                  </a:rPr>
                  <a:t>equantization </a:t>
                </a:r>
                <a:r>
                  <a:rPr lang="en-US" altLang="en-US" sz="3200" b="1" dirty="0">
                    <a:solidFill>
                      <a:srgbClr val="0000FF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Arial" panose="020B0604020202020204" pitchFamily="34" charset="0"/>
                    <a:cs typeface="Arial" panose="020B0604020202020204" pitchFamily="34" charset="0"/>
                  </a:rPr>
                  <a:t>N</a:t>
                </a:r>
                <a:r>
                  <a:rPr lang="en-US" altLang="en-US" sz="3200" dirty="0">
                    <a:solidFill>
                      <a:srgbClr val="0000FF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Arial" panose="020B0604020202020204" pitchFamily="34" charset="0"/>
                    <a:cs typeface="Arial" panose="020B0604020202020204" pitchFamily="34" charset="0"/>
                  </a:rPr>
                  <a:t>etwork</a:t>
                </a:r>
              </a:p>
              <a:p>
                <a:pPr marL="565150" indent="-565150" defTabSz="2033588" eaLnBrk="1" hangingPunct="1">
                  <a:lnSpc>
                    <a:spcPct val="80000"/>
                  </a:lnSpc>
                  <a:buFont typeface="Wingdings" pitchFamily="2" charset="2"/>
                  <a:buChar char="Ø"/>
                  <a:defRPr/>
                </a:pPr>
                <a:endParaRPr lang="en-US" sz="1200" b="1" dirty="0">
                  <a:solidFill>
                    <a:prstClr val="black"/>
                  </a:solidFill>
                </a:endParaRPr>
              </a:p>
              <a:p>
                <a:pPr marL="565150" indent="-565150" defTabSz="2033588" eaLnBrk="1" hangingPunct="1">
                  <a:lnSpc>
                    <a:spcPct val="80000"/>
                  </a:lnSpc>
                  <a:buFont typeface="Wingdings" pitchFamily="2" charset="2"/>
                  <a:buChar char="Ø"/>
                  <a:defRPr/>
                </a:pPr>
                <a:r>
                  <a:rPr lang="en-US" sz="3200" b="1" dirty="0">
                    <a:solidFill>
                      <a:prstClr val="black"/>
                    </a:solidFill>
                  </a:rPr>
                  <a:t>Architecture</a:t>
                </a:r>
              </a:p>
              <a:p>
                <a:pPr marL="565150" indent="-565150" defTabSz="2033588" eaLnBrk="1" hangingPunct="1">
                  <a:lnSpc>
                    <a:spcPct val="80000"/>
                  </a:lnSpc>
                  <a:buFont typeface="Wingdings" pitchFamily="2" charset="2"/>
                  <a:buChar char="Ø"/>
                  <a:defRPr/>
                </a:pPr>
                <a:endParaRPr lang="en-US" sz="3200" b="1" dirty="0">
                  <a:solidFill>
                    <a:prstClr val="black"/>
                  </a:solidFill>
                </a:endParaRPr>
              </a:p>
              <a:p>
                <a:pPr marL="565150" indent="-565150" defTabSz="2033588" eaLnBrk="1" hangingPunct="1">
                  <a:lnSpc>
                    <a:spcPct val="80000"/>
                  </a:lnSpc>
                  <a:buFont typeface="Wingdings" pitchFamily="2" charset="2"/>
                  <a:buChar char="Ø"/>
                  <a:defRPr/>
                </a:pPr>
                <a:endParaRPr lang="en-US" sz="3200" b="1" dirty="0">
                  <a:solidFill>
                    <a:prstClr val="black"/>
                  </a:solidFill>
                </a:endParaRPr>
              </a:p>
              <a:p>
                <a:pPr marL="565150" indent="-565150" defTabSz="2033588" eaLnBrk="1" hangingPunct="1">
                  <a:lnSpc>
                    <a:spcPct val="80000"/>
                  </a:lnSpc>
                  <a:buFont typeface="Wingdings" pitchFamily="2" charset="2"/>
                  <a:buChar char="Ø"/>
                  <a:defRPr/>
                </a:pPr>
                <a:endParaRPr lang="en-US" sz="3200" b="1" dirty="0">
                  <a:solidFill>
                    <a:prstClr val="black"/>
                  </a:solidFill>
                </a:endParaRPr>
              </a:p>
              <a:p>
                <a:pPr marL="565150" indent="-565150" defTabSz="2033588" eaLnBrk="1" hangingPunct="1">
                  <a:lnSpc>
                    <a:spcPct val="80000"/>
                  </a:lnSpc>
                  <a:buFont typeface="Wingdings" pitchFamily="2" charset="2"/>
                  <a:buChar char="Ø"/>
                  <a:defRPr/>
                </a:pPr>
                <a:endParaRPr lang="en-US" sz="3200" b="1" dirty="0">
                  <a:solidFill>
                    <a:prstClr val="black"/>
                  </a:solidFill>
                </a:endParaRPr>
              </a:p>
              <a:p>
                <a:pPr marL="565150" indent="-565150" defTabSz="2033588" eaLnBrk="1" hangingPunct="1">
                  <a:lnSpc>
                    <a:spcPct val="80000"/>
                  </a:lnSpc>
                  <a:buFont typeface="Wingdings" pitchFamily="2" charset="2"/>
                  <a:buChar char="Ø"/>
                  <a:defRPr/>
                </a:pPr>
                <a:endParaRPr lang="en-US" sz="3200" b="1" dirty="0">
                  <a:solidFill>
                    <a:prstClr val="black"/>
                  </a:solidFill>
                </a:endParaRPr>
              </a:p>
              <a:p>
                <a:pPr marL="0" indent="0" defTabSz="2033588" eaLnBrk="1" hangingPunct="1">
                  <a:lnSpc>
                    <a:spcPct val="80000"/>
                  </a:lnSpc>
                  <a:defRPr/>
                </a:pPr>
                <a:endParaRPr lang="en-US" sz="3200" b="1" dirty="0">
                  <a:solidFill>
                    <a:prstClr val="black"/>
                  </a:solidFill>
                </a:endParaRPr>
              </a:p>
              <a:p>
                <a:pPr marL="565150" indent="-565150" defTabSz="2033588" eaLnBrk="1" hangingPunct="1">
                  <a:lnSpc>
                    <a:spcPct val="80000"/>
                  </a:lnSpc>
                  <a:buFont typeface="Wingdings" pitchFamily="2" charset="2"/>
                  <a:buChar char="Ø"/>
                  <a:defRPr/>
                </a:pPr>
                <a:r>
                  <a:rPr lang="en-US" sz="3200" b="1" dirty="0">
                    <a:solidFill>
                      <a:prstClr val="black"/>
                    </a:solidFill>
                  </a:rPr>
                  <a:t>Loss</a:t>
                </a:r>
              </a:p>
              <a:p>
                <a:pPr marL="565150" indent="-565150" defTabSz="2033588" eaLnBrk="1" hangingPunct="1">
                  <a:lnSpc>
                    <a:spcPct val="80000"/>
                  </a:lnSpc>
                  <a:buFont typeface="Wingdings" pitchFamily="2" charset="2"/>
                  <a:buChar char="Ø"/>
                  <a:defRPr/>
                </a:pPr>
                <a:endParaRPr lang="en-US" sz="3200" b="1" dirty="0">
                  <a:solidFill>
                    <a:prstClr val="black"/>
                  </a:solidFill>
                </a:endParaRPr>
              </a:p>
              <a:p>
                <a:pPr marL="565150" indent="-565150" defTabSz="2033588" eaLnBrk="1" hangingPunct="1">
                  <a:lnSpc>
                    <a:spcPct val="80000"/>
                  </a:lnSpc>
                  <a:buFont typeface="Wingdings" pitchFamily="2" charset="2"/>
                  <a:buChar char="Ø"/>
                  <a:defRPr/>
                </a:pPr>
                <a:endParaRPr lang="en-US" sz="3200" b="1" dirty="0">
                  <a:solidFill>
                    <a:prstClr val="black"/>
                  </a:solidFill>
                </a:endParaRPr>
              </a:p>
              <a:p>
                <a:pPr marL="565150" indent="-565150" defTabSz="2033588" eaLnBrk="1" hangingPunct="1">
                  <a:lnSpc>
                    <a:spcPct val="80000"/>
                  </a:lnSpc>
                  <a:buFont typeface="Wingdings" pitchFamily="2" charset="2"/>
                  <a:buChar char="Ø"/>
                  <a:defRPr/>
                </a:pPr>
                <a:endParaRPr lang="en-US" sz="3200" b="1" dirty="0">
                  <a:solidFill>
                    <a:prstClr val="black"/>
                  </a:solidFill>
                </a:endParaRPr>
              </a:p>
              <a:p>
                <a:pPr marL="565150" indent="-565150" defTabSz="2033588" eaLnBrk="1" hangingPunct="1">
                  <a:lnSpc>
                    <a:spcPct val="80000"/>
                  </a:lnSpc>
                  <a:buFont typeface="Wingdings" pitchFamily="2" charset="2"/>
                  <a:buChar char="Ø"/>
                  <a:defRPr/>
                </a:pPr>
                <a:endParaRPr lang="en-US" sz="3200" b="1" dirty="0">
                  <a:solidFill>
                    <a:prstClr val="black"/>
                  </a:solidFill>
                </a:endParaRPr>
              </a:p>
              <a:p>
                <a:pPr marL="0" indent="0" defTabSz="2033588" eaLnBrk="1" hangingPunct="1">
                  <a:lnSpc>
                    <a:spcPct val="80000"/>
                  </a:lnSpc>
                  <a:defRPr/>
                </a:pPr>
                <a:endParaRPr lang="en-US" sz="3200" b="1" dirty="0">
                  <a:solidFill>
                    <a:prstClr val="black"/>
                  </a:solidFill>
                </a:endParaRPr>
              </a:p>
              <a:p>
                <a:pPr marL="0" indent="0" defTabSz="2033588" eaLnBrk="1" hangingPunct="1">
                  <a:lnSpc>
                    <a:spcPct val="80000"/>
                  </a:lnSpc>
                  <a:defRPr/>
                </a:pPr>
                <a:endParaRPr lang="en-US" altLang="en-US" sz="4000" b="1" dirty="0">
                  <a:solidFill>
                    <a:srgbClr val="0000FF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0" indent="0" defTabSz="2033588" eaLnBrk="1" hangingPunct="1">
                  <a:lnSpc>
                    <a:spcPct val="80000"/>
                  </a:lnSpc>
                  <a:defRPr/>
                </a:pPr>
                <a:r>
                  <a:rPr lang="en-US" altLang="en-US" sz="4000" b="1" dirty="0">
                    <a:solidFill>
                      <a:srgbClr val="0000FF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Arial" panose="020B0604020202020204" pitchFamily="34" charset="0"/>
                    <a:cs typeface="Arial" panose="020B0604020202020204" pitchFamily="34" charset="0"/>
                  </a:rPr>
                  <a:t>GIF2Video</a:t>
                </a:r>
                <a:endParaRPr lang="en-US" sz="3200" b="1" dirty="0">
                  <a:solidFill>
                    <a:prstClr val="black"/>
                  </a:solidFill>
                </a:endParaRPr>
              </a:p>
              <a:p>
                <a:pPr marL="565150" indent="-565150" defTabSz="2033588" eaLnBrk="1" hangingPunct="1">
                  <a:lnSpc>
                    <a:spcPct val="80000"/>
                  </a:lnSpc>
                  <a:buFont typeface="Wingdings" pitchFamily="2" charset="2"/>
                  <a:buChar char="Ø"/>
                  <a:defRPr/>
                </a:pPr>
                <a:r>
                  <a:rPr lang="en-US" sz="2800" dirty="0">
                    <a:solidFill>
                      <a:prstClr val="black"/>
                    </a:solidFill>
                  </a:rPr>
                  <a:t>SuperSlomo [H. Jiang, et al. 2018]</a:t>
                </a:r>
              </a:p>
              <a:p>
                <a:pPr marL="565150" indent="-565150" defTabSz="2033588" eaLnBrk="1" hangingPunct="1">
                  <a:lnSpc>
                    <a:spcPct val="80000"/>
                  </a:lnSpc>
                  <a:buFont typeface="Wingdings" pitchFamily="2" charset="2"/>
                  <a:buChar char="Ø"/>
                  <a:defRPr/>
                </a:pPr>
                <a:endParaRPr lang="en-US" sz="3600" dirty="0"/>
              </a:p>
            </p:txBody>
          </p:sp>
        </mc:Choice>
        <mc:Fallback xmlns="">
          <p:sp>
            <p:nvSpPr>
              <p:cNvPr id="33" name="Content Placeholder 16">
                <a:extLst>
                  <a:ext uri="{FF2B5EF4-FFF2-40B4-BE49-F238E27FC236}">
                    <a16:creationId xmlns:a16="http://schemas.microsoft.com/office/drawing/2014/main" id="{2389D2E5-F182-F348-A49D-E66D8CA67E3D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11"/>
              </p:nvPr>
            </p:nvSpPr>
            <p:spPr>
              <a:xfrm>
                <a:off x="14871699" y="3228722"/>
                <a:ext cx="14535633" cy="17497676"/>
              </a:xfrm>
              <a:blipFill>
                <a:blip r:embed="rId3"/>
                <a:stretch>
                  <a:fillRect l="-87" t="-79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2" name="Content Placeholder 16">
            <a:extLst>
              <a:ext uri="{FF2B5EF4-FFF2-40B4-BE49-F238E27FC236}">
                <a16:creationId xmlns:a16="http://schemas.microsoft.com/office/drawing/2014/main" id="{CC68655B-8152-FE43-96D6-4E80E8A1EB98}"/>
              </a:ext>
            </a:extLst>
          </p:cNvPr>
          <p:cNvSpPr txBox="1">
            <a:spLocks/>
          </p:cNvSpPr>
          <p:nvPr/>
        </p:nvSpPr>
        <p:spPr bwMode="auto">
          <a:xfrm>
            <a:off x="28212567" y="3208338"/>
            <a:ext cx="14535633" cy="175610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294846" tIns="147423" rIns="294846" bIns="147423" numCol="1" anchor="t" anchorCtr="0" compatLnSpc="1">
            <a:prstTxWarp prst="textNoShape">
              <a:avLst/>
            </a:prstTxWarp>
            <a:normAutofit/>
          </a:bodyPr>
          <a:lstStyle>
            <a:lvl1pPr marL="410256" indent="-410256" algn="l" defTabSz="1471613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2900" kern="1200">
                <a:solidFill>
                  <a:schemeClr val="tx1"/>
                </a:solidFill>
                <a:latin typeface="Arial"/>
                <a:ea typeface="MS PGothic" panose="020B0600070205080204" pitchFamily="34" charset="-128"/>
                <a:cs typeface="Arial"/>
              </a:defRPr>
            </a:lvl1pPr>
            <a:lvl2pPr marL="793247" indent="-655629" algn="l" defTabSz="1471613" rtl="0" eaLnBrk="0" fontAlgn="base" hangingPunct="0">
              <a:spcBef>
                <a:spcPct val="20000"/>
              </a:spcBef>
              <a:spcAft>
                <a:spcPct val="0"/>
              </a:spcAft>
              <a:buFont typeface="Wingdings" charset="2"/>
              <a:buChar char="Ø"/>
              <a:defRPr sz="2300" kern="1200">
                <a:solidFill>
                  <a:schemeClr val="tx1"/>
                </a:solidFill>
                <a:latin typeface="Arial"/>
                <a:ea typeface="MS PGothic" panose="020B0600070205080204" pitchFamily="34" charset="-128"/>
                <a:cs typeface="Arial"/>
              </a:defRPr>
            </a:lvl2pPr>
            <a:lvl3pPr marL="929565" indent="-546573" algn="l" defTabSz="1471613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900" kern="1200">
                <a:solidFill>
                  <a:schemeClr val="tx1"/>
                </a:solidFill>
                <a:latin typeface="Arial"/>
                <a:ea typeface="MS PGothic" panose="020B0600070205080204" pitchFamily="34" charset="-128"/>
                <a:cs typeface="Arial"/>
              </a:defRPr>
            </a:lvl3pPr>
            <a:lvl4pPr marL="1202201" indent="-655629" algn="l" defTabSz="1471613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 kern="1200">
                <a:solidFill>
                  <a:schemeClr val="tx1"/>
                </a:solidFill>
                <a:latin typeface="Arial"/>
                <a:ea typeface="MS PGothic" panose="020B0600070205080204" pitchFamily="34" charset="-128"/>
                <a:cs typeface="Arial"/>
              </a:defRPr>
            </a:lvl4pPr>
            <a:lvl5pPr marL="1448875" indent="-1448875" algn="l" defTabSz="1471613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300" kern="120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+mn-cs"/>
              </a:defRPr>
            </a:lvl5pPr>
            <a:lvl6pPr marL="8108236" indent="-737112" algn="l" defTabSz="1474225" rtl="0" eaLnBrk="1" latinLnBrk="0" hangingPunct="1">
              <a:spcBef>
                <a:spcPct val="20000"/>
              </a:spcBef>
              <a:buFont typeface="Arial"/>
              <a:buChar char="•"/>
              <a:defRPr sz="5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9582462" indent="-737112" algn="l" defTabSz="1474225" rtl="0" eaLnBrk="1" latinLnBrk="0" hangingPunct="1">
              <a:spcBef>
                <a:spcPct val="20000"/>
              </a:spcBef>
              <a:buFont typeface="Arial"/>
              <a:buChar char="•"/>
              <a:defRPr sz="5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1056684" indent="-737112" algn="l" defTabSz="1474225" rtl="0" eaLnBrk="1" latinLnBrk="0" hangingPunct="1">
              <a:spcBef>
                <a:spcPct val="20000"/>
              </a:spcBef>
              <a:buFont typeface="Arial"/>
              <a:buChar char="•"/>
              <a:defRPr sz="5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2530909" indent="-737112" algn="l" defTabSz="1474225" rtl="0" eaLnBrk="1" latinLnBrk="0" hangingPunct="1">
              <a:spcBef>
                <a:spcPct val="20000"/>
              </a:spcBef>
              <a:buFont typeface="Arial"/>
              <a:buChar char="•"/>
              <a:defRPr sz="5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65150" indent="-565150" defTabSz="2033588" eaLnBrk="1" hangingPunct="1">
              <a:lnSpc>
                <a:spcPct val="80000"/>
              </a:lnSpc>
              <a:defRPr/>
            </a:pPr>
            <a:r>
              <a:rPr lang="en-US" altLang="en-US" sz="40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Conclusions</a:t>
            </a:r>
            <a:endParaRPr lang="en-US" altLang="en-US" sz="3200" b="1" dirty="0">
              <a:effectLst>
                <a:outerShdw blurRad="38100" dist="38100" dir="2700000" algn="tl">
                  <a:srgbClr val="C0C0C0"/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82159" indent="-565150" defTabSz="2033588" eaLnBrk="1" hangingPunct="1">
              <a:buFont typeface="+mj-lt"/>
              <a:buAutoNum type="arabicPeriod"/>
              <a:defRPr/>
            </a:pPr>
            <a:r>
              <a:rPr lang="en-US" sz="3200" dirty="0">
                <a:solidFill>
                  <a:prstClr val="black"/>
                </a:solidFill>
              </a:rPr>
              <a:t>Our method can dramatically </a:t>
            </a:r>
            <a:r>
              <a:rPr lang="en-US" sz="3200" b="1" dirty="0">
                <a:solidFill>
                  <a:prstClr val="black"/>
                </a:solidFill>
              </a:rPr>
              <a:t>enhance the visual quality</a:t>
            </a:r>
            <a:r>
              <a:rPr lang="en-US" sz="3200" dirty="0">
                <a:solidFill>
                  <a:prstClr val="black"/>
                </a:solidFill>
              </a:rPr>
              <a:t> of input GIFs </a:t>
            </a:r>
            <a:br>
              <a:rPr lang="en-US" sz="3200" dirty="0">
                <a:solidFill>
                  <a:prstClr val="black"/>
                </a:solidFill>
              </a:rPr>
            </a:br>
            <a:r>
              <a:rPr lang="en-US" sz="3200" dirty="0">
                <a:solidFill>
                  <a:prstClr val="black"/>
                </a:solidFill>
              </a:rPr>
              <a:t>    and significantly reduce the quantization artifacts</a:t>
            </a:r>
          </a:p>
          <a:p>
            <a:pPr marL="182159" indent="-565150" defTabSz="2033588" eaLnBrk="1" hangingPunct="1">
              <a:buFont typeface="+mj-lt"/>
              <a:buAutoNum type="arabicPeriod"/>
              <a:defRPr/>
            </a:pPr>
            <a:r>
              <a:rPr lang="en-US" sz="3200" dirty="0">
                <a:solidFill>
                  <a:prstClr val="black"/>
                </a:solidFill>
              </a:rPr>
              <a:t>It is beneficial to </a:t>
            </a:r>
            <a:r>
              <a:rPr lang="en-US" sz="3200" b="1" dirty="0">
                <a:solidFill>
                  <a:prstClr val="black"/>
                </a:solidFill>
              </a:rPr>
              <a:t>separately</a:t>
            </a:r>
            <a:r>
              <a:rPr lang="en-US" sz="3200" dirty="0">
                <a:solidFill>
                  <a:prstClr val="black"/>
                </a:solidFill>
              </a:rPr>
              <a:t> process dithered &amp; non-dithered GIFs</a:t>
            </a:r>
          </a:p>
          <a:p>
            <a:pPr marL="182159" indent="-565150" defTabSz="2033588" eaLnBrk="1" hangingPunct="1">
              <a:buFont typeface="+mj-lt"/>
              <a:buAutoNum type="arabicPeriod"/>
              <a:defRPr/>
            </a:pPr>
            <a:r>
              <a:rPr lang="en-US" sz="3200" b="1" dirty="0">
                <a:solidFill>
                  <a:prstClr val="black"/>
                </a:solidFill>
              </a:rPr>
              <a:t>U-Net</a:t>
            </a:r>
            <a:r>
              <a:rPr lang="en-US" sz="3200" dirty="0">
                <a:solidFill>
                  <a:prstClr val="black"/>
                </a:solidFill>
              </a:rPr>
              <a:t> is an effective building block for CCDNet </a:t>
            </a:r>
          </a:p>
          <a:p>
            <a:pPr marL="182159" indent="-565150" defTabSz="2033588" eaLnBrk="1" hangingPunct="1">
              <a:buFont typeface="+mj-lt"/>
              <a:buAutoNum type="arabicPeriod"/>
              <a:defRPr/>
            </a:pPr>
            <a:r>
              <a:rPr lang="en-US" sz="3200" dirty="0">
                <a:solidFill>
                  <a:prstClr val="black"/>
                </a:solidFill>
              </a:rPr>
              <a:t>It is critical to include the loss defined on the </a:t>
            </a:r>
            <a:r>
              <a:rPr lang="en-US" sz="3200" b="1" dirty="0">
                <a:solidFill>
                  <a:prstClr val="black"/>
                </a:solidFill>
              </a:rPr>
              <a:t>gradient</a:t>
            </a:r>
            <a:r>
              <a:rPr lang="en-US" sz="3200" dirty="0">
                <a:solidFill>
                  <a:prstClr val="black"/>
                </a:solidFill>
              </a:rPr>
              <a:t> values</a:t>
            </a:r>
          </a:p>
          <a:p>
            <a:pPr marL="182159" indent="-565150" defTabSz="2033588" eaLnBrk="1" hangingPunct="1">
              <a:buFont typeface="+mj-lt"/>
              <a:buAutoNum type="arabicPeriod"/>
              <a:defRPr/>
            </a:pPr>
            <a:r>
              <a:rPr lang="en-US" sz="3200" dirty="0"/>
              <a:t>Using </a:t>
            </a:r>
            <a:r>
              <a:rPr lang="en-US" sz="3200" b="1" dirty="0"/>
              <a:t>adversarial loss</a:t>
            </a:r>
            <a:r>
              <a:rPr lang="en-US" sz="3200" dirty="0"/>
              <a:t> yields more realistic images</a:t>
            </a:r>
          </a:p>
          <a:p>
            <a:pPr marL="182159" indent="-565150" defTabSz="2033588" eaLnBrk="1" hangingPunct="1">
              <a:buFont typeface="+mj-lt"/>
              <a:buAutoNum type="arabicPeriod"/>
              <a:defRPr/>
            </a:pPr>
            <a:r>
              <a:rPr lang="en-US" sz="3200" dirty="0"/>
              <a:t>It is beneficial to </a:t>
            </a:r>
            <a:r>
              <a:rPr lang="en-US" sz="3200" b="1" dirty="0"/>
              <a:t>unfold</a:t>
            </a:r>
            <a:r>
              <a:rPr lang="en-US" sz="3200" dirty="0"/>
              <a:t> CCDNet by multiple steps </a:t>
            </a:r>
          </a:p>
          <a:p>
            <a:pPr marL="182159" indent="-565150" defTabSz="2033588" eaLnBrk="1" hangingPunct="1">
              <a:buFont typeface="+mj-lt"/>
              <a:buAutoNum type="arabicPeriod"/>
              <a:defRPr/>
            </a:pPr>
            <a:r>
              <a:rPr lang="en-US" sz="3200" dirty="0"/>
              <a:t>It is beneficial to </a:t>
            </a:r>
            <a:r>
              <a:rPr lang="en-US" sz="3200" b="1" dirty="0"/>
              <a:t>embed</a:t>
            </a:r>
            <a:r>
              <a:rPr lang="en-US" sz="3200" dirty="0"/>
              <a:t> the quantization process into the CCDNet</a:t>
            </a:r>
          </a:p>
          <a:p>
            <a:pPr marL="182159" indent="-565150" defTabSz="2033588" eaLnBrk="1" hangingPunct="1">
              <a:buFont typeface="Wingdings" panose="05000000000000000000" pitchFamily="2" charset="2"/>
              <a:buChar char="Ø"/>
              <a:defRPr/>
            </a:pPr>
            <a:endParaRPr lang="en-US" sz="3200" dirty="0">
              <a:solidFill>
                <a:prstClr val="black"/>
              </a:solidFill>
            </a:endParaRPr>
          </a:p>
          <a:p>
            <a:pPr marL="182159" indent="-565150" defTabSz="2033588" eaLnBrk="1" hangingPunct="1">
              <a:buFont typeface="Wingdings" panose="05000000000000000000" pitchFamily="2" charset="2"/>
              <a:buChar char="Ø"/>
              <a:defRPr/>
            </a:pPr>
            <a:endParaRPr lang="en-US" sz="3200" dirty="0">
              <a:solidFill>
                <a:prstClr val="black"/>
              </a:solidFill>
            </a:endParaRPr>
          </a:p>
          <a:p>
            <a:pPr marL="182159" indent="-565150" defTabSz="2033588" eaLnBrk="1" hangingPunct="1">
              <a:buFont typeface="Wingdings" panose="05000000000000000000" pitchFamily="2" charset="2"/>
              <a:buChar char="Ø"/>
              <a:defRPr/>
            </a:pPr>
            <a:endParaRPr lang="en-US" sz="3200" dirty="0">
              <a:solidFill>
                <a:prstClr val="black"/>
              </a:solidFill>
            </a:endParaRPr>
          </a:p>
          <a:p>
            <a:pPr marL="182159" indent="-565150" defTabSz="2033588" eaLnBrk="1" hangingPunct="1">
              <a:buFont typeface="Wingdings" panose="05000000000000000000" pitchFamily="2" charset="2"/>
              <a:buChar char="Ø"/>
              <a:defRPr/>
            </a:pPr>
            <a:endParaRPr lang="en-US" sz="3200" dirty="0">
              <a:solidFill>
                <a:prstClr val="black"/>
              </a:solidFill>
            </a:endParaRPr>
          </a:p>
          <a:p>
            <a:pPr marL="182159" indent="-565150" defTabSz="2033588" eaLnBrk="1" hangingPunct="1">
              <a:buFont typeface="Wingdings" panose="05000000000000000000" pitchFamily="2" charset="2"/>
              <a:buChar char="Ø"/>
              <a:defRPr/>
            </a:pPr>
            <a:endParaRPr lang="en-US" sz="3200" dirty="0">
              <a:solidFill>
                <a:prstClr val="black"/>
              </a:solidFill>
            </a:endParaRPr>
          </a:p>
          <a:p>
            <a:pPr marL="182159" indent="-565150" defTabSz="2033588" eaLnBrk="1" hangingPunct="1">
              <a:buFont typeface="Wingdings" panose="05000000000000000000" pitchFamily="2" charset="2"/>
              <a:buChar char="Ø"/>
              <a:defRPr/>
            </a:pPr>
            <a:endParaRPr lang="en-US" sz="3200" dirty="0">
              <a:solidFill>
                <a:prstClr val="black"/>
              </a:solidFill>
            </a:endParaRPr>
          </a:p>
          <a:p>
            <a:pPr marL="565150" indent="-565150" defTabSz="2033588" eaLnBrk="1" hangingPunct="1">
              <a:lnSpc>
                <a:spcPct val="80000"/>
              </a:lnSpc>
              <a:defRPr/>
            </a:pPr>
            <a:endParaRPr lang="en-US" altLang="en-US" sz="4000" b="1" dirty="0">
              <a:solidFill>
                <a:srgbClr val="0000FF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65150" indent="-565150" defTabSz="2033588" eaLnBrk="1" hangingPunct="1">
              <a:lnSpc>
                <a:spcPct val="80000"/>
              </a:lnSpc>
              <a:defRPr/>
            </a:pPr>
            <a:endParaRPr lang="en-US" altLang="en-US" sz="4000" b="1" dirty="0">
              <a:solidFill>
                <a:srgbClr val="0000FF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65150" indent="-565150" defTabSz="2033588" eaLnBrk="1" hangingPunct="1">
              <a:lnSpc>
                <a:spcPct val="80000"/>
              </a:lnSpc>
              <a:defRPr/>
            </a:pPr>
            <a:endParaRPr lang="en-US" altLang="en-US" sz="4000" b="1" dirty="0">
              <a:solidFill>
                <a:srgbClr val="0000FF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65150" indent="-565150" defTabSz="2033588" eaLnBrk="1" hangingPunct="1">
              <a:lnSpc>
                <a:spcPct val="80000"/>
              </a:lnSpc>
              <a:defRPr/>
            </a:pPr>
            <a:endParaRPr lang="en-US" altLang="en-US" sz="4000" b="1" dirty="0">
              <a:solidFill>
                <a:srgbClr val="0000FF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65150" indent="-565150" defTabSz="2033588" eaLnBrk="1" hangingPunct="1">
              <a:lnSpc>
                <a:spcPct val="80000"/>
              </a:lnSpc>
              <a:defRPr/>
            </a:pPr>
            <a:endParaRPr lang="en-US" altLang="en-US" sz="4000" b="1" dirty="0">
              <a:solidFill>
                <a:srgbClr val="0000FF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65150" indent="-565150" defTabSz="2033588" eaLnBrk="1" hangingPunct="1">
              <a:lnSpc>
                <a:spcPct val="80000"/>
              </a:lnSpc>
              <a:defRPr/>
            </a:pPr>
            <a:r>
              <a:rPr lang="en-US" altLang="en-US" sz="40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Qualitative Results</a:t>
            </a:r>
            <a:endParaRPr lang="en-US" altLang="en-US" sz="3200" b="1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A2103F0-B4AD-E042-8EAE-121AE64B39C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1001" y="274559"/>
            <a:ext cx="3797299" cy="1025937"/>
          </a:xfrm>
          <a:prstGeom prst="rect">
            <a:avLst/>
          </a:prstGeom>
        </p:spPr>
      </p:pic>
      <p:pic>
        <p:nvPicPr>
          <p:cNvPr id="35" name="Picture 34">
            <a:extLst>
              <a:ext uri="{FF2B5EF4-FFF2-40B4-BE49-F238E27FC236}">
                <a16:creationId xmlns:a16="http://schemas.microsoft.com/office/drawing/2014/main" id="{C8ABD778-A7C9-9F46-844F-1BD939EC00A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98971" y="1428459"/>
            <a:ext cx="6152439" cy="1039849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60D42E46-60E4-5D46-B39E-36C30C4BAE0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9118375" y="261784"/>
            <a:ext cx="3477425" cy="2139034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33477A23-3C48-EE48-AFA9-ED04CACB610C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785262" y="441009"/>
            <a:ext cx="2116138" cy="69303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15100E71-D452-E24F-9518-A23A2BE4C91A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75171" y="8763000"/>
            <a:ext cx="13655544" cy="7101064"/>
          </a:xfrm>
          <a:prstGeom prst="rect">
            <a:avLst/>
          </a:prstGeom>
        </p:spPr>
      </p:pic>
      <p:pic>
        <p:nvPicPr>
          <p:cNvPr id="132" name="Picture 131">
            <a:extLst>
              <a:ext uri="{FF2B5EF4-FFF2-40B4-BE49-F238E27FC236}">
                <a16:creationId xmlns:a16="http://schemas.microsoft.com/office/drawing/2014/main" id="{45785B3D-3EAA-7D49-817B-AFDC45FF0913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6421807" y="16711358"/>
            <a:ext cx="10366264" cy="4148968"/>
          </a:xfrm>
          <a:prstGeom prst="rect">
            <a:avLst/>
          </a:prstGeom>
        </p:spPr>
      </p:pic>
      <p:pic>
        <p:nvPicPr>
          <p:cNvPr id="137" name="Picture 136">
            <a:extLst>
              <a:ext uri="{FF2B5EF4-FFF2-40B4-BE49-F238E27FC236}">
                <a16:creationId xmlns:a16="http://schemas.microsoft.com/office/drawing/2014/main" id="{3732246B-1BB7-F74A-AD82-0397865767BA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1330813" y="6274748"/>
            <a:ext cx="862594" cy="632569"/>
          </a:xfrm>
          <a:prstGeom prst="rect">
            <a:avLst/>
          </a:prstGeom>
        </p:spPr>
      </p:pic>
      <p:pic>
        <p:nvPicPr>
          <p:cNvPr id="138" name="Picture 137">
            <a:extLst>
              <a:ext uri="{FF2B5EF4-FFF2-40B4-BE49-F238E27FC236}">
                <a16:creationId xmlns:a16="http://schemas.microsoft.com/office/drawing/2014/main" id="{12083ECE-69AE-774D-90C2-BE00A56CEFA1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6944600" y="9094872"/>
            <a:ext cx="10129707" cy="3173328"/>
          </a:xfrm>
          <a:prstGeom prst="rect">
            <a:avLst/>
          </a:prstGeom>
        </p:spPr>
      </p:pic>
      <p:grpSp>
        <p:nvGrpSpPr>
          <p:cNvPr id="151" name="Group 150">
            <a:extLst>
              <a:ext uri="{FF2B5EF4-FFF2-40B4-BE49-F238E27FC236}">
                <a16:creationId xmlns:a16="http://schemas.microsoft.com/office/drawing/2014/main" id="{371FDA95-0752-0641-89F2-E8C2BC9A84EE}"/>
              </a:ext>
            </a:extLst>
          </p:cNvPr>
          <p:cNvGrpSpPr/>
          <p:nvPr/>
        </p:nvGrpSpPr>
        <p:grpSpPr>
          <a:xfrm>
            <a:off x="449263" y="18211800"/>
            <a:ext cx="13800137" cy="2514600"/>
            <a:chOff x="14889851" y="5512351"/>
            <a:chExt cx="13563600" cy="2270695"/>
          </a:xfrm>
        </p:grpSpPr>
        <p:pic>
          <p:nvPicPr>
            <p:cNvPr id="152" name="Picture 151">
              <a:extLst>
                <a:ext uri="{FF2B5EF4-FFF2-40B4-BE49-F238E27FC236}">
                  <a16:creationId xmlns:a16="http://schemas.microsoft.com/office/drawing/2014/main" id="{FA097AD8-1B63-8D4C-AC0F-E1C42A48FE5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2"/>
            <a:srcRect b="50000"/>
            <a:stretch/>
          </p:blipFill>
          <p:spPr>
            <a:xfrm>
              <a:off x="14889851" y="5512354"/>
              <a:ext cx="6781800" cy="2270692"/>
            </a:xfrm>
            <a:prstGeom prst="rect">
              <a:avLst/>
            </a:prstGeom>
          </p:spPr>
        </p:pic>
        <p:pic>
          <p:nvPicPr>
            <p:cNvPr id="153" name="Picture 152">
              <a:extLst>
                <a:ext uri="{FF2B5EF4-FFF2-40B4-BE49-F238E27FC236}">
                  <a16:creationId xmlns:a16="http://schemas.microsoft.com/office/drawing/2014/main" id="{F1221F30-2F02-4241-9AA0-CC256CA1432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2"/>
            <a:srcRect t="50000"/>
            <a:stretch/>
          </p:blipFill>
          <p:spPr>
            <a:xfrm>
              <a:off x="21671651" y="5512351"/>
              <a:ext cx="6781800" cy="2270693"/>
            </a:xfrm>
            <a:prstGeom prst="rect">
              <a:avLst/>
            </a:prstGeom>
          </p:spPr>
        </p:pic>
      </p:grpSp>
      <p:pic>
        <p:nvPicPr>
          <p:cNvPr id="217" name="Picture 216">
            <a:extLst>
              <a:ext uri="{FF2B5EF4-FFF2-40B4-BE49-F238E27FC236}">
                <a16:creationId xmlns:a16="http://schemas.microsoft.com/office/drawing/2014/main" id="{6C95AA32-4C05-6E4C-9639-3234C9ADCDC3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8962589" y="12043186"/>
            <a:ext cx="6819380" cy="3853455"/>
          </a:xfrm>
          <a:prstGeom prst="rect">
            <a:avLst/>
          </a:prstGeom>
        </p:spPr>
      </p:pic>
      <p:sp>
        <p:nvSpPr>
          <p:cNvPr id="218" name="Rectangle 217">
            <a:extLst>
              <a:ext uri="{FF2B5EF4-FFF2-40B4-BE49-F238E27FC236}">
                <a16:creationId xmlns:a16="http://schemas.microsoft.com/office/drawing/2014/main" id="{4A8BA6A2-7A06-2F47-B30B-1931D7887FF5}"/>
              </a:ext>
            </a:extLst>
          </p:cNvPr>
          <p:cNvSpPr/>
          <p:nvPr/>
        </p:nvSpPr>
        <p:spPr>
          <a:xfrm>
            <a:off x="23522874" y="5832032"/>
            <a:ext cx="47705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/>
              <a:t>②</a:t>
            </a:r>
          </a:p>
        </p:txBody>
      </p:sp>
      <p:sp>
        <p:nvSpPr>
          <p:cNvPr id="219" name="Rectangle 218">
            <a:extLst>
              <a:ext uri="{FF2B5EF4-FFF2-40B4-BE49-F238E27FC236}">
                <a16:creationId xmlns:a16="http://schemas.microsoft.com/office/drawing/2014/main" id="{364EEAC5-39F1-B740-9338-EFA056FE6AC0}"/>
              </a:ext>
            </a:extLst>
          </p:cNvPr>
          <p:cNvSpPr/>
          <p:nvPr/>
        </p:nvSpPr>
        <p:spPr>
          <a:xfrm>
            <a:off x="20460407" y="5832032"/>
            <a:ext cx="47705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/>
              <a:t>①</a:t>
            </a:r>
          </a:p>
        </p:txBody>
      </p:sp>
      <p:pic>
        <p:nvPicPr>
          <p:cNvPr id="221" name="Picture 220">
            <a:extLst>
              <a:ext uri="{FF2B5EF4-FFF2-40B4-BE49-F238E27FC236}">
                <a16:creationId xmlns:a16="http://schemas.microsoft.com/office/drawing/2014/main" id="{E1604FAE-8F0B-924A-8F9E-E9FBAEF517B7}"/>
              </a:ext>
            </a:extLst>
          </p:cNvPr>
          <p:cNvPicPr>
            <a:picLocks noChangeAspect="1"/>
          </p:cNvPicPr>
          <p:nvPr/>
        </p:nvPicPr>
        <p:blipFill rotWithShape="1">
          <a:blip r:embed="rId14"/>
          <a:srcRect l="48124"/>
          <a:stretch/>
        </p:blipFill>
        <p:spPr>
          <a:xfrm rot="16200000">
            <a:off x="32883132" y="11482795"/>
            <a:ext cx="4996263" cy="13758800"/>
          </a:xfrm>
          <a:prstGeom prst="rect">
            <a:avLst/>
          </a:prstGeom>
        </p:spPr>
      </p:pic>
      <p:pic>
        <p:nvPicPr>
          <p:cNvPr id="225" name="Picture 224">
            <a:extLst>
              <a:ext uri="{FF2B5EF4-FFF2-40B4-BE49-F238E27FC236}">
                <a16:creationId xmlns:a16="http://schemas.microsoft.com/office/drawing/2014/main" id="{186A5D47-5587-E149-AB10-133C8E2AFB3C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30480437" y="8991600"/>
            <a:ext cx="8904075" cy="5535528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853</TotalTime>
  <Words>131</Words>
  <Application>Microsoft Macintosh PowerPoint</Application>
  <PresentationFormat>Custom</PresentationFormat>
  <Paragraphs>71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7" baseType="lpstr">
      <vt:lpstr>Arial</vt:lpstr>
      <vt:lpstr>Calibri</vt:lpstr>
      <vt:lpstr>Cambria Math</vt:lpstr>
      <vt:lpstr>Times</vt:lpstr>
      <vt:lpstr>Wingdings</vt:lpstr>
      <vt:lpstr>Office Theme</vt:lpstr>
      <vt:lpstr>GIF2Video: Color Dequantization and Temporal Interpolation of GIF images Yang Wang, Haibin Huang, Chuan Wang, Tong He, Jue Wang, Minh Hoai.  Stony Brook University,  Megvii Research USA,  UCLA.</vt:lpstr>
    </vt:vector>
  </TitlesOfParts>
  <Company>Univ. of Colorado at Colorado Springs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Your title here:  Maybe add some pictures and/or school logo on the left and right authors and affiliation</dc:title>
  <dc:creator>Terry Boult</dc:creator>
  <cp:lastModifiedBy>Minh Hoai  Nguyen</cp:lastModifiedBy>
  <cp:revision>118</cp:revision>
  <dcterms:created xsi:type="dcterms:W3CDTF">2014-05-29T01:41:03Z</dcterms:created>
  <dcterms:modified xsi:type="dcterms:W3CDTF">2019-06-14T01:49:58Z</dcterms:modified>
</cp:coreProperties>
</file>